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6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97" r:id="rId15"/>
    <p:sldId id="29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0" r:id="rId27"/>
    <p:sldId id="282" r:id="rId28"/>
    <p:sldId id="283" r:id="rId29"/>
    <p:sldId id="295" r:id="rId30"/>
    <p:sldId id="284" r:id="rId31"/>
    <p:sldId id="285" r:id="rId32"/>
    <p:sldId id="286" r:id="rId33"/>
    <p:sldId id="287" r:id="rId34"/>
    <p:sldId id="296" r:id="rId35"/>
    <p:sldId id="288" r:id="rId36"/>
    <p:sldId id="294" r:id="rId37"/>
    <p:sldId id="289" r:id="rId38"/>
    <p:sldId id="290" r:id="rId39"/>
    <p:sldId id="291" r:id="rId40"/>
    <p:sldId id="292" r:id="rId41"/>
    <p:sldId id="293" r:id="rId42"/>
    <p:sldId id="299" r:id="rId43"/>
    <p:sldId id="300" r:id="rId44"/>
    <p:sldId id="301" r:id="rId45"/>
    <p:sldId id="303" r:id="rId46"/>
    <p:sldId id="302" r:id="rId47"/>
    <p:sldId id="304" r:id="rId48"/>
    <p:sldId id="305" r:id="rId49"/>
    <p:sldId id="306" r:id="rId50"/>
    <p:sldId id="30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15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B7E77E-B2EB-4F99-BCD8-4C4499D469E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N-QUEENS PROBLEM</a:t>
            </a:r>
            <a:r>
              <a:rPr lang="hu-HU" dirty="0" smtClean="0"/>
              <a:t>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BACKTRACKING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33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1828800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4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3947532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6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5006898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7923" y="446268"/>
            <a:ext cx="8093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</a:t>
            </a:r>
            <a:r>
              <a:rPr lang="hu-HU" dirty="0" err="1" smtClean="0"/>
              <a:t>feasible</a:t>
            </a:r>
            <a:r>
              <a:rPr lang="hu-HU" dirty="0" smtClean="0"/>
              <a:t> </a:t>
            </a:r>
            <a:r>
              <a:rPr lang="hu-HU" dirty="0" err="1" smtClean="0"/>
              <a:t>solution</a:t>
            </a:r>
            <a:r>
              <a:rPr lang="hu-HU" dirty="0" smtClean="0"/>
              <a:t>: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step</a:t>
            </a:r>
            <a:r>
              <a:rPr lang="hu-HU" dirty="0" smtClean="0"/>
              <a:t> back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previous</a:t>
            </a:r>
            <a:r>
              <a:rPr lang="hu-HU" dirty="0" smtClean="0"/>
              <a:t> </a:t>
            </a:r>
            <a:r>
              <a:rPr lang="hu-HU" dirty="0" err="1" smtClean="0"/>
              <a:t>column</a:t>
            </a:r>
            <a:r>
              <a:rPr lang="hu-HU" dirty="0" smtClean="0"/>
              <a:t> and</a:t>
            </a:r>
          </a:p>
          <a:p>
            <a:r>
              <a:rPr lang="hu-HU" dirty="0"/>
              <a:t>i</a:t>
            </a:r>
            <a:r>
              <a:rPr lang="hu-HU" dirty="0" smtClean="0"/>
              <a:t>ncrement the position of the queen there ~ </a:t>
            </a:r>
            <a:r>
              <a:rPr lang="hu-HU" b="1" dirty="0" smtClean="0"/>
              <a:t>BACKTRACK</a:t>
            </a:r>
            <a:r>
              <a:rPr lang="hu-HU" dirty="0" smtClean="0"/>
              <a:t>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5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1828799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8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N-queens problem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6268"/>
            <a:ext cx="8946541" cy="4195481"/>
          </a:xfrm>
        </p:spPr>
        <p:txBody>
          <a:bodyPr/>
          <a:lstStyle/>
          <a:p>
            <a:r>
              <a:rPr lang="hu-HU" dirty="0"/>
              <a:t>T</a:t>
            </a:r>
            <a:r>
              <a:rPr lang="en-US" dirty="0" smtClean="0"/>
              <a:t>he </a:t>
            </a:r>
            <a:r>
              <a:rPr lang="en-US" dirty="0"/>
              <a:t>problem of placing </a:t>
            </a:r>
            <a:r>
              <a:rPr lang="hu-HU" b="1" dirty="0" smtClean="0"/>
              <a:t>N</a:t>
            </a:r>
            <a:r>
              <a:rPr lang="en-US" dirty="0"/>
              <a:t> chess queens on an </a:t>
            </a:r>
            <a:r>
              <a:rPr lang="hu-HU" b="1" dirty="0" smtClean="0"/>
              <a:t>N</a:t>
            </a:r>
            <a:r>
              <a:rPr lang="en-US" b="1" dirty="0" smtClean="0"/>
              <a:t>×</a:t>
            </a:r>
            <a:r>
              <a:rPr lang="hu-HU" b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chessboard so that no two queens threaten each </a:t>
            </a:r>
            <a:r>
              <a:rPr lang="en-US" dirty="0" smtClean="0"/>
              <a:t>other</a:t>
            </a:r>
            <a:r>
              <a:rPr lang="hu-HU" dirty="0" smtClean="0"/>
              <a:t> ( they will not be able to attack each other )</a:t>
            </a:r>
          </a:p>
          <a:p>
            <a:r>
              <a:rPr lang="hu-HU" dirty="0" smtClean="0"/>
              <a:t>We have to consider: queens can move diagonal directions too ...</a:t>
            </a:r>
          </a:p>
          <a:p>
            <a:r>
              <a:rPr lang="hu-HU" dirty="0" smtClean="0"/>
              <a:t>The original problem was designed for </a:t>
            </a:r>
            <a:r>
              <a:rPr lang="hu-HU" b="1" dirty="0" smtClean="0"/>
              <a:t>8</a:t>
            </a:r>
            <a:r>
              <a:rPr lang="hu-HU" dirty="0" smtClean="0"/>
              <a:t> queens ... </a:t>
            </a:r>
            <a:r>
              <a:rPr lang="hu-HU" dirty="0"/>
              <a:t>t</a:t>
            </a:r>
            <a:r>
              <a:rPr lang="hu-HU" dirty="0" smtClean="0"/>
              <a:t>he general form is about </a:t>
            </a:r>
            <a:r>
              <a:rPr lang="hu-HU" b="1" dirty="0" smtClean="0"/>
              <a:t>N</a:t>
            </a:r>
            <a:r>
              <a:rPr lang="hu-HU" dirty="0" smtClean="0"/>
              <a:t> queens</a:t>
            </a:r>
          </a:p>
          <a:p>
            <a:r>
              <a:rPr lang="hu-HU" dirty="0" smtClean="0"/>
              <a:t>Gauss </a:t>
            </a:r>
            <a:r>
              <a:rPr lang="hu-HU" dirty="0" err="1" smtClean="0"/>
              <a:t>worked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problem</a:t>
            </a:r>
            <a:endParaRPr lang="hu-HU" dirty="0" smtClean="0"/>
          </a:p>
          <a:p>
            <a:r>
              <a:rPr lang="en-US" dirty="0" err="1"/>
              <a:t>Dijkstra</a:t>
            </a:r>
            <a:r>
              <a:rPr lang="en-US" dirty="0"/>
              <a:t> used this problem to illustrate the power of what he called structured </a:t>
            </a:r>
            <a:r>
              <a:rPr lang="en-US" dirty="0" smtClean="0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1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25991" y="1828800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9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25991" y="2888166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25991" y="3947532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25991" y="5006897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923" y="446268"/>
            <a:ext cx="642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 feasible solution: have to step back ~ </a:t>
            </a:r>
            <a:r>
              <a:rPr lang="hu-HU" b="1" dirty="0" smtClean="0"/>
              <a:t>BACKTRACK</a:t>
            </a:r>
            <a:r>
              <a:rPr lang="hu-HU" dirty="0" smtClean="0"/>
              <a:t>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3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2888166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5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3947532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5006897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047894" y="1828801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9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0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3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3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1828801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3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2888165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3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2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12834" y="5006898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1828801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1828801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5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1828801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25991" y="1828800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1828801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25991" y="2888166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3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1828801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25991" y="3947532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2888166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5006898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6625" y="1828801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25991" y="3947532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3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Search tree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601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78107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7062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962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78107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7062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53962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78107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7062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53962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3854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31069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4403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3854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31069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14403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3854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31069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14403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715655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008176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91510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715655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08176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291510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715655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008176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291510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17" idx="2"/>
            <a:endCxn id="12" idx="0"/>
          </p:cNvCxnSpPr>
          <p:nvPr/>
        </p:nvCxnSpPr>
        <p:spPr>
          <a:xfrm flipH="1">
            <a:off x="2522113" y="1139859"/>
            <a:ext cx="3440806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6" idx="0"/>
          </p:cNvCxnSpPr>
          <p:nvPr/>
        </p:nvCxnSpPr>
        <p:spPr>
          <a:xfrm>
            <a:off x="5962919" y="1139859"/>
            <a:ext cx="3196742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27" idx="0"/>
          </p:cNvCxnSpPr>
          <p:nvPr/>
        </p:nvCxnSpPr>
        <p:spPr>
          <a:xfrm>
            <a:off x="5962919" y="1139859"/>
            <a:ext cx="19635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29740" y="1560671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90181" y="1863638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67288" y="216660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78107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7062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962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78107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7062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53962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78107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7062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53962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3854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31069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4403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3854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31069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14403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3854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31069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14403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715655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008176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91510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715655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08176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291510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715655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008176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291510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17" idx="2"/>
            <a:endCxn id="12" idx="0"/>
          </p:cNvCxnSpPr>
          <p:nvPr/>
        </p:nvCxnSpPr>
        <p:spPr>
          <a:xfrm flipH="1">
            <a:off x="2522113" y="1139859"/>
            <a:ext cx="3440806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6" idx="0"/>
          </p:cNvCxnSpPr>
          <p:nvPr/>
        </p:nvCxnSpPr>
        <p:spPr>
          <a:xfrm>
            <a:off x="5962919" y="1139859"/>
            <a:ext cx="3196742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27" idx="0"/>
          </p:cNvCxnSpPr>
          <p:nvPr/>
        </p:nvCxnSpPr>
        <p:spPr>
          <a:xfrm>
            <a:off x="5962919" y="1139859"/>
            <a:ext cx="19635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29740" y="1560671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90181" y="1863638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67288" y="216660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4586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07107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90441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4586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7107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90441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4586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7107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90441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66219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57872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50393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33727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57872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350393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633727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57872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350393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633727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09505" y="291080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701158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93679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277013" y="285020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701158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993679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277013" y="315317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701158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93679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277013" y="345613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752791" y="2907059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59370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403571" y="321002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045942" y="3512995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24" idx="2"/>
            <a:endCxn id="50" idx="0"/>
          </p:cNvCxnSpPr>
          <p:nvPr/>
        </p:nvCxnSpPr>
        <p:spPr>
          <a:xfrm flipH="1">
            <a:off x="858592" y="2412721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4" idx="2"/>
            <a:endCxn id="70" idx="0"/>
          </p:cNvCxnSpPr>
          <p:nvPr/>
        </p:nvCxnSpPr>
        <p:spPr>
          <a:xfrm>
            <a:off x="2522113" y="2412721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2"/>
            <a:endCxn id="60" idx="0"/>
          </p:cNvCxnSpPr>
          <p:nvPr/>
        </p:nvCxnSpPr>
        <p:spPr>
          <a:xfrm flipH="1">
            <a:off x="2501878" y="2412721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1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78107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7062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962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78107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7062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53962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78107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7062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53962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3854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31069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4403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3854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31069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14403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3854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31069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14403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715655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008176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91510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715655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08176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291510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715655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008176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291510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17" idx="2"/>
            <a:endCxn id="12" idx="0"/>
          </p:cNvCxnSpPr>
          <p:nvPr/>
        </p:nvCxnSpPr>
        <p:spPr>
          <a:xfrm flipH="1">
            <a:off x="2522113" y="1139859"/>
            <a:ext cx="3440806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6" idx="0"/>
          </p:cNvCxnSpPr>
          <p:nvPr/>
        </p:nvCxnSpPr>
        <p:spPr>
          <a:xfrm>
            <a:off x="5962919" y="1139859"/>
            <a:ext cx="3196742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27" idx="0"/>
          </p:cNvCxnSpPr>
          <p:nvPr/>
        </p:nvCxnSpPr>
        <p:spPr>
          <a:xfrm>
            <a:off x="5962919" y="1139859"/>
            <a:ext cx="19635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29740" y="1560671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90181" y="1863638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67288" y="216660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4586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07107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90441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4586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7107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90441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4586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7107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90441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66219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57872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50393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33727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57872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350393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633727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57872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350393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633727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09505" y="291080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701158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93679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277013" y="285020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701158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993679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277013" y="315317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701158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93679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277013" y="345613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752791" y="2907059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59370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403571" y="321002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045942" y="3512995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24" idx="2"/>
            <a:endCxn id="50" idx="0"/>
          </p:cNvCxnSpPr>
          <p:nvPr/>
        </p:nvCxnSpPr>
        <p:spPr>
          <a:xfrm flipH="1">
            <a:off x="858592" y="2412721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4" idx="2"/>
            <a:endCxn id="70" idx="0"/>
          </p:cNvCxnSpPr>
          <p:nvPr/>
        </p:nvCxnSpPr>
        <p:spPr>
          <a:xfrm>
            <a:off x="2522113" y="2412721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2"/>
            <a:endCxn id="60" idx="0"/>
          </p:cNvCxnSpPr>
          <p:nvPr/>
        </p:nvCxnSpPr>
        <p:spPr>
          <a:xfrm flipH="1">
            <a:off x="2501878" y="2412721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22361" y="4065823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prune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0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78107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7062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962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78107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7062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53962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78107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7062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53962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3854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31069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4403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3854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31069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14403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3854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31069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14403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715655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008176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91510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715655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08176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291510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715655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008176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291510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17" idx="2"/>
            <a:endCxn id="12" idx="0"/>
          </p:cNvCxnSpPr>
          <p:nvPr/>
        </p:nvCxnSpPr>
        <p:spPr>
          <a:xfrm flipH="1">
            <a:off x="2522113" y="1139859"/>
            <a:ext cx="3440806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6" idx="0"/>
          </p:cNvCxnSpPr>
          <p:nvPr/>
        </p:nvCxnSpPr>
        <p:spPr>
          <a:xfrm>
            <a:off x="5962919" y="1139859"/>
            <a:ext cx="3196742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27" idx="0"/>
          </p:cNvCxnSpPr>
          <p:nvPr/>
        </p:nvCxnSpPr>
        <p:spPr>
          <a:xfrm>
            <a:off x="5962919" y="1139859"/>
            <a:ext cx="19635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29740" y="1560671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90181" y="1863638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67288" y="216660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4586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07107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90441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4586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7107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90441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4586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7107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90441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66219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57872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50393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33727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57872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350393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633727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57872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350393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633727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09505" y="291080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701158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93679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277013" y="285020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701158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993679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277013" y="315317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701158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93679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277013" y="345613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752791" y="2907059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59370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403571" y="321002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045942" y="3512995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24" idx="2"/>
            <a:endCxn id="50" idx="0"/>
          </p:cNvCxnSpPr>
          <p:nvPr/>
        </p:nvCxnSpPr>
        <p:spPr>
          <a:xfrm flipH="1">
            <a:off x="858592" y="2412721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4" idx="2"/>
            <a:endCxn id="70" idx="0"/>
          </p:cNvCxnSpPr>
          <p:nvPr/>
        </p:nvCxnSpPr>
        <p:spPr>
          <a:xfrm>
            <a:off x="2522113" y="2412721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2"/>
            <a:endCxn id="60" idx="0"/>
          </p:cNvCxnSpPr>
          <p:nvPr/>
        </p:nvCxnSpPr>
        <p:spPr>
          <a:xfrm flipH="1">
            <a:off x="2501878" y="2412721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22361" y="4065823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prune !!!</a:t>
            </a:r>
            <a:endParaRPr lang="hu-HU" dirty="0"/>
          </a:p>
          <a:p>
            <a:r>
              <a:rPr lang="hu-HU" dirty="0" smtClean="0"/>
              <a:t>Why is it good?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47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78107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7062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962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78107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7062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53962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78107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7062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53962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3854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31069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4403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3854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31069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14403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3854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31069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14403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715655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008176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91510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715655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08176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291510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715655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008176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291510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17" idx="2"/>
            <a:endCxn id="12" idx="0"/>
          </p:cNvCxnSpPr>
          <p:nvPr/>
        </p:nvCxnSpPr>
        <p:spPr>
          <a:xfrm flipH="1">
            <a:off x="2522113" y="1139859"/>
            <a:ext cx="3440806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6" idx="0"/>
          </p:cNvCxnSpPr>
          <p:nvPr/>
        </p:nvCxnSpPr>
        <p:spPr>
          <a:xfrm>
            <a:off x="5962919" y="1139859"/>
            <a:ext cx="3196742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27" idx="0"/>
          </p:cNvCxnSpPr>
          <p:nvPr/>
        </p:nvCxnSpPr>
        <p:spPr>
          <a:xfrm>
            <a:off x="5962919" y="1139859"/>
            <a:ext cx="19635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29740" y="1560671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90181" y="1863638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67288" y="216660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4586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07107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90441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4586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7107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90441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4586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7107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90441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66219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57872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50393" y="28539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33727" y="285394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57872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350393" y="31569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633727" y="315691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57872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350393" y="34598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633727" y="345988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09505" y="291080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701158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93679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277013" y="285020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701158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993679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277013" y="315317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701158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93679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277013" y="345613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752791" y="2907059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59370" y="290705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403571" y="3210026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045942" y="3512995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24" idx="2"/>
            <a:endCxn id="50" idx="0"/>
          </p:cNvCxnSpPr>
          <p:nvPr/>
        </p:nvCxnSpPr>
        <p:spPr>
          <a:xfrm flipH="1">
            <a:off x="858592" y="2412721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4" idx="2"/>
            <a:endCxn id="70" idx="0"/>
          </p:cNvCxnSpPr>
          <p:nvPr/>
        </p:nvCxnSpPr>
        <p:spPr>
          <a:xfrm>
            <a:off x="2522113" y="2412721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2"/>
            <a:endCxn id="60" idx="0"/>
          </p:cNvCxnSpPr>
          <p:nvPr/>
        </p:nvCxnSpPr>
        <p:spPr>
          <a:xfrm flipH="1">
            <a:off x="2501878" y="2412721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383618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76139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59473" y="423677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83618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676139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959473" y="453974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83618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76139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959473" y="48427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026904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319425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602759" y="423677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026904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319425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602759" y="453974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026904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319425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602759" y="48427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670190" y="423303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962711" y="423303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246045" y="423302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3670190" y="453599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962711" y="453599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46045" y="453599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670190" y="483896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3962711" y="483896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4246045" y="483896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>
            <a:endCxn id="120" idx="0"/>
          </p:cNvCxnSpPr>
          <p:nvPr/>
        </p:nvCxnSpPr>
        <p:spPr>
          <a:xfrm flipH="1">
            <a:off x="827624" y="3795549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40" idx="0"/>
          </p:cNvCxnSpPr>
          <p:nvPr/>
        </p:nvCxnSpPr>
        <p:spPr>
          <a:xfrm>
            <a:off x="2491145" y="3795549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30" idx="0"/>
          </p:cNvCxnSpPr>
          <p:nvPr/>
        </p:nvCxnSpPr>
        <p:spPr>
          <a:xfrm flipH="1">
            <a:off x="2470910" y="3795549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2057872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350393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633727" y="561689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057872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350393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633727" y="591986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057872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350393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633727" y="622283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3701158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3993679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4277013" y="561689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701158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3993679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4277013" y="591986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701158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3993679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4277013" y="622283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5344444" y="561315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5636965" y="561315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5920299" y="56131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5344444" y="591611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5636965" y="591611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5920299" y="59161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344444" y="621908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636965" y="621908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5920299" y="62190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Arrow Connector 187"/>
          <p:cNvCxnSpPr>
            <a:endCxn id="156" idx="0"/>
          </p:cNvCxnSpPr>
          <p:nvPr/>
        </p:nvCxnSpPr>
        <p:spPr>
          <a:xfrm flipH="1">
            <a:off x="2501878" y="5175669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endCxn id="176" idx="0"/>
          </p:cNvCxnSpPr>
          <p:nvPr/>
        </p:nvCxnSpPr>
        <p:spPr>
          <a:xfrm>
            <a:off x="4165399" y="5175669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endCxn id="166" idx="0"/>
          </p:cNvCxnSpPr>
          <p:nvPr/>
        </p:nvCxnSpPr>
        <p:spPr>
          <a:xfrm flipH="1">
            <a:off x="4145164" y="5175669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84808" y="4368063"/>
            <a:ext cx="5812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single node can have a huge subtree</a:t>
            </a:r>
          </a:p>
          <a:p>
            <a:r>
              <a:rPr lang="hu-HU" dirty="0" smtClean="0"/>
              <a:t>When pruning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we get rid of the whole subtree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5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78107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7062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962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78107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7062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53962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78107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7062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53962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3854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31069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4403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3854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31069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14403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3854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31069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14403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715655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008176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91510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715655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08176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291510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715655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008176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291510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17" idx="2"/>
            <a:endCxn id="12" idx="0"/>
          </p:cNvCxnSpPr>
          <p:nvPr/>
        </p:nvCxnSpPr>
        <p:spPr>
          <a:xfrm flipH="1">
            <a:off x="2522113" y="1139859"/>
            <a:ext cx="3440806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6" idx="0"/>
          </p:cNvCxnSpPr>
          <p:nvPr/>
        </p:nvCxnSpPr>
        <p:spPr>
          <a:xfrm>
            <a:off x="5962919" y="1139859"/>
            <a:ext cx="3196742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27" idx="0"/>
          </p:cNvCxnSpPr>
          <p:nvPr/>
        </p:nvCxnSpPr>
        <p:spPr>
          <a:xfrm>
            <a:off x="5962919" y="1139859"/>
            <a:ext cx="19635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29740" y="1560671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90181" y="1863638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67288" y="216660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4586" y="285394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07107" y="285394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90441" y="285394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4586" y="315691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7107" y="315691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90441" y="315691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4586" y="345988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7107" y="345988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90441" y="345988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66219" y="2907057"/>
            <a:ext cx="189255" cy="1892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57872" y="285394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50393" y="285394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33727" y="285394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57872" y="315691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350393" y="315691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633727" y="315691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57872" y="345988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350393" y="345988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633727" y="345988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09505" y="2910806"/>
            <a:ext cx="189255" cy="1892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701158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93679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277013" y="285020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701158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993679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277013" y="315317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701158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93679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277013" y="345613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752791" y="2907059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59370" y="2907057"/>
            <a:ext cx="189255" cy="1892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403571" y="3210026"/>
            <a:ext cx="189255" cy="1892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045942" y="3512995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24" idx="2"/>
            <a:endCxn id="50" idx="0"/>
          </p:cNvCxnSpPr>
          <p:nvPr/>
        </p:nvCxnSpPr>
        <p:spPr>
          <a:xfrm flipH="1">
            <a:off x="858592" y="2412721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4" idx="2"/>
            <a:endCxn id="70" idx="0"/>
          </p:cNvCxnSpPr>
          <p:nvPr/>
        </p:nvCxnSpPr>
        <p:spPr>
          <a:xfrm>
            <a:off x="2522113" y="2412721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2"/>
            <a:endCxn id="60" idx="0"/>
          </p:cNvCxnSpPr>
          <p:nvPr/>
        </p:nvCxnSpPr>
        <p:spPr>
          <a:xfrm flipH="1">
            <a:off x="2501878" y="2412721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383618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76139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59473" y="423677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83618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676139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959473" y="453974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83618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76139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959473" y="48427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026904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319425" y="423677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602759" y="423677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026904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319425" y="453974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602759" y="453974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026904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319425" y="484271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602759" y="48427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670190" y="423303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962711" y="423303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246045" y="423302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3670190" y="453599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962711" y="453599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46045" y="453599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670190" y="483896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3962711" y="483896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4246045" y="483896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>
            <a:endCxn id="120" idx="0"/>
          </p:cNvCxnSpPr>
          <p:nvPr/>
        </p:nvCxnSpPr>
        <p:spPr>
          <a:xfrm flipH="1">
            <a:off x="827624" y="3795549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40" idx="0"/>
          </p:cNvCxnSpPr>
          <p:nvPr/>
        </p:nvCxnSpPr>
        <p:spPr>
          <a:xfrm>
            <a:off x="2491145" y="3795549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30" idx="0"/>
          </p:cNvCxnSpPr>
          <p:nvPr/>
        </p:nvCxnSpPr>
        <p:spPr>
          <a:xfrm flipH="1">
            <a:off x="2470910" y="3795549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2057872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350393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633727" y="561689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057872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350393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633727" y="591986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057872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350393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633727" y="622283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3701158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3993679" y="561689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4277013" y="561689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701158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3993679" y="5919866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4277013" y="591986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701158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3993679" y="6222835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4277013" y="622283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5344444" y="561315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5636965" y="561315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5920299" y="561314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5344444" y="591611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5636965" y="591611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5920299" y="591611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344444" y="621908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636965" y="6219088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5920299" y="6219087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Arrow Connector 187"/>
          <p:cNvCxnSpPr>
            <a:endCxn id="156" idx="0"/>
          </p:cNvCxnSpPr>
          <p:nvPr/>
        </p:nvCxnSpPr>
        <p:spPr>
          <a:xfrm flipH="1">
            <a:off x="2501878" y="5175669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endCxn id="176" idx="0"/>
          </p:cNvCxnSpPr>
          <p:nvPr/>
        </p:nvCxnSpPr>
        <p:spPr>
          <a:xfrm>
            <a:off x="4165399" y="5175669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endCxn id="166" idx="0"/>
          </p:cNvCxnSpPr>
          <p:nvPr/>
        </p:nvCxnSpPr>
        <p:spPr>
          <a:xfrm flipH="1">
            <a:off x="4145164" y="5175669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5684808" y="4368063"/>
            <a:ext cx="5812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single node can have a huge subtree</a:t>
            </a:r>
          </a:p>
          <a:p>
            <a:r>
              <a:rPr lang="hu-HU" dirty="0" smtClean="0"/>
              <a:t>When pruning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we get rid of the whole subtree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3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3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18913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11434" y="2309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4768" y="2309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8913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11434" y="53392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4768" y="53392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18913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11434" y="83689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4768" y="83688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78107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7062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962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78107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7062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53962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78107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7062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53962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38548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31069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4403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38548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31069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14403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38548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31069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14403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715655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008176" y="1503814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91510" y="150381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715655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008176" y="1806783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291510" y="180678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715655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008176" y="210975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291510" y="210975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17" idx="2"/>
            <a:endCxn id="12" idx="0"/>
          </p:cNvCxnSpPr>
          <p:nvPr/>
        </p:nvCxnSpPr>
        <p:spPr>
          <a:xfrm flipH="1">
            <a:off x="2522113" y="1139859"/>
            <a:ext cx="3440806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6" idx="0"/>
          </p:cNvCxnSpPr>
          <p:nvPr/>
        </p:nvCxnSpPr>
        <p:spPr>
          <a:xfrm>
            <a:off x="5962919" y="1139859"/>
            <a:ext cx="3196742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27" idx="0"/>
          </p:cNvCxnSpPr>
          <p:nvPr/>
        </p:nvCxnSpPr>
        <p:spPr>
          <a:xfrm>
            <a:off x="5962919" y="1139859"/>
            <a:ext cx="19635" cy="36395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129740" y="1560671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90181" y="1863638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67288" y="2166607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4586" y="285394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07107" y="285394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90441" y="285394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4586" y="315691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7107" y="315691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90441" y="315691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14586" y="345988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7107" y="345988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90441" y="345988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66219" y="2907057"/>
            <a:ext cx="189255" cy="1892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57872" y="285394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50393" y="285394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33727" y="285394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57872" y="315691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350393" y="315691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633727" y="315691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57872" y="345988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350393" y="345988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633727" y="345988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09505" y="2910806"/>
            <a:ext cx="189255" cy="1892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701158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93679" y="2850202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277013" y="285020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701158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993679" y="3153171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277013" y="315317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701158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93679" y="3456140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277013" y="3456139"/>
            <a:ext cx="302969" cy="302969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752791" y="2907059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59370" y="2907057"/>
            <a:ext cx="189255" cy="1892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403571" y="3210026"/>
            <a:ext cx="189255" cy="1892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045942" y="3512995"/>
            <a:ext cx="189255" cy="1892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24" idx="2"/>
            <a:endCxn id="50" idx="0"/>
          </p:cNvCxnSpPr>
          <p:nvPr/>
        </p:nvCxnSpPr>
        <p:spPr>
          <a:xfrm flipH="1">
            <a:off x="858592" y="2412721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4" idx="2"/>
            <a:endCxn id="70" idx="0"/>
          </p:cNvCxnSpPr>
          <p:nvPr/>
        </p:nvCxnSpPr>
        <p:spPr>
          <a:xfrm>
            <a:off x="2522113" y="2412721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4" idx="2"/>
            <a:endCxn id="60" idx="0"/>
          </p:cNvCxnSpPr>
          <p:nvPr/>
        </p:nvCxnSpPr>
        <p:spPr>
          <a:xfrm flipH="1">
            <a:off x="2501878" y="2412721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383618" y="423677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76139" y="423677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59473" y="423677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83618" y="453974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676139" y="453974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959473" y="453974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83618" y="484271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76139" y="484271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959473" y="4842714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026904" y="423677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319425" y="423677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602759" y="423677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026904" y="453974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319425" y="453974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602759" y="453974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026904" y="484271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319425" y="484271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602759" y="4842714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3670190" y="4233030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962711" y="4233030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246045" y="423302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3670190" y="453599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962711" y="453599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4246045" y="453599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670190" y="483896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3962711" y="483896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4246045" y="483896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/>
          <p:cNvCxnSpPr>
            <a:endCxn id="120" idx="0"/>
          </p:cNvCxnSpPr>
          <p:nvPr/>
        </p:nvCxnSpPr>
        <p:spPr>
          <a:xfrm flipH="1">
            <a:off x="827624" y="3795549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40" idx="0"/>
          </p:cNvCxnSpPr>
          <p:nvPr/>
        </p:nvCxnSpPr>
        <p:spPr>
          <a:xfrm>
            <a:off x="2491145" y="3795549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30" idx="0"/>
          </p:cNvCxnSpPr>
          <p:nvPr/>
        </p:nvCxnSpPr>
        <p:spPr>
          <a:xfrm flipH="1">
            <a:off x="2470910" y="3795549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2057872" y="561689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2350393" y="561689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633727" y="561689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057872" y="591986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350393" y="591986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633727" y="591986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057872" y="622283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350393" y="622283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633727" y="6222834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3701158" y="561689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3993679" y="561689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4277013" y="561689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701158" y="591986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3993679" y="5919866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4277013" y="591986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701158" y="622283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3993679" y="6222835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4277013" y="6222834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5344444" y="5613150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5636965" y="5613150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5920299" y="561314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5344444" y="591611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5636965" y="5916119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5920299" y="591611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344444" y="621908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636965" y="6219088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5920299" y="6219087"/>
            <a:ext cx="302969" cy="3029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Arrow Connector 187"/>
          <p:cNvCxnSpPr>
            <a:endCxn id="156" idx="0"/>
          </p:cNvCxnSpPr>
          <p:nvPr/>
        </p:nvCxnSpPr>
        <p:spPr>
          <a:xfrm flipH="1">
            <a:off x="2501878" y="5175669"/>
            <a:ext cx="1663521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endCxn id="176" idx="0"/>
          </p:cNvCxnSpPr>
          <p:nvPr/>
        </p:nvCxnSpPr>
        <p:spPr>
          <a:xfrm>
            <a:off x="4165399" y="5175669"/>
            <a:ext cx="1623051" cy="43748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endCxn id="166" idx="0"/>
          </p:cNvCxnSpPr>
          <p:nvPr/>
        </p:nvCxnSpPr>
        <p:spPr>
          <a:xfrm flipH="1">
            <a:off x="4145164" y="5175669"/>
            <a:ext cx="20235" cy="4412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5684808" y="4368063"/>
            <a:ext cx="5812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single node can have a huge subtree</a:t>
            </a:r>
          </a:p>
          <a:p>
            <a:r>
              <a:rPr lang="hu-HU" dirty="0" smtClean="0"/>
              <a:t>When pruning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we get rid of the whole subtree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1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60" y="1828800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3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2888166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8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5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0264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9630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8996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362" y="1561171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80264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9630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8996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362" y="2620537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0264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630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98996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58362" y="3679903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0264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9630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98996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362" y="4739269"/>
            <a:ext cx="1059366" cy="105936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7894" y="1828800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07259" y="3947532"/>
            <a:ext cx="524107" cy="52410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407</TotalTime>
  <Words>115</Words>
  <Application>Microsoft Office PowerPoint</Application>
  <PresentationFormat>Widescreen</PresentationFormat>
  <Paragraphs>21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Century Gothic</vt:lpstr>
      <vt:lpstr>Wingdings</vt:lpstr>
      <vt:lpstr>Wingdings 3</vt:lpstr>
      <vt:lpstr>Ion</vt:lpstr>
      <vt:lpstr>N-QUEENS PROBLEM  </vt:lpstr>
      <vt:lpstr>N-queens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User</cp:lastModifiedBy>
  <cp:revision>41</cp:revision>
  <dcterms:created xsi:type="dcterms:W3CDTF">2015-03-31T07:38:23Z</dcterms:created>
  <dcterms:modified xsi:type="dcterms:W3CDTF">2017-03-08T16:54:12Z</dcterms:modified>
</cp:coreProperties>
</file>