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0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8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6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66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94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44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87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4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8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6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4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48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 smtClean="0"/>
              <a:t>FIBONACCI NUMBERS</a:t>
            </a:r>
            <a:endParaRPr lang="hu-H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Dynamic programming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363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f(3)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29449" y="4983892"/>
            <a:ext cx="345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Recursive approach: O(2  )</a:t>
            </a:r>
          </a:p>
          <a:p>
            <a:endParaRPr lang="hu-HU" b="1" dirty="0"/>
          </a:p>
          <a:p>
            <a:r>
              <a:rPr lang="hu-HU" b="1" smtClean="0"/>
              <a:t>Dynamic programming: O(N)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08223" y="489873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3878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7003" y="2550016"/>
            <a:ext cx="333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F(N) = F(N-1) + F(N-2)</a:t>
            </a:r>
          </a:p>
          <a:p>
            <a:endParaRPr lang="hu-HU" sz="2400" b="1" dirty="0"/>
          </a:p>
          <a:p>
            <a:r>
              <a:rPr lang="hu-HU" sz="2400" b="1" dirty="0" smtClean="0"/>
              <a:t>F(0) = 0   F(1) = 1</a:t>
            </a:r>
            <a:endParaRPr lang="hu-H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04597" y="476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87133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Fibonacci sequence: 0  1  1  2  3  5  8  13  21  34 ... 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927461" y="2827014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Fibonacci numbers </a:t>
            </a:r>
            <a:r>
              <a:rPr lang="hu-HU" dirty="0" smtClean="0"/>
              <a:t>are</a:t>
            </a:r>
            <a:r>
              <a:rPr lang="en-US" dirty="0" smtClean="0"/>
              <a:t> defined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by the recurrence relation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74158" y="4243894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generator functions we can get a closed form: „Binet formula”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2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 smtClean="0"/>
              <a:t>f(n) = f(n-1) + f(n-2)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62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f(3)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f(3)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f(3)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b="1" dirty="0" smtClean="0"/>
              <a:t>			f(n) = f(n-1) + f(n-2)</a:t>
            </a:r>
            <a:endParaRPr lang="hu-HU" b="1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f(4)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f(3)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f(2)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f(1)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f(0)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51560" y="5460642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OVERLAPPING SUBPROBLEMS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790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Fibonacci numbers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Solution</a:t>
            </a:r>
            <a:r>
              <a:rPr lang="hu-HU" dirty="0" smtClean="0"/>
              <a:t>: use dynamic programming and memoization in order to avoid recalculating a subproblem over and over again</a:t>
            </a:r>
          </a:p>
          <a:p>
            <a:r>
              <a:rPr lang="hu-HU" dirty="0" smtClean="0"/>
              <a:t>We should use an associative array abstract data type (hashtable) to store the solution for the subproblems // </a:t>
            </a:r>
            <a:r>
              <a:rPr lang="hu-HU" b="1" dirty="0" smtClean="0"/>
              <a:t>O(1)</a:t>
            </a:r>
            <a:r>
              <a:rPr lang="hu-HU" dirty="0" smtClean="0"/>
              <a:t> time complexity</a:t>
            </a:r>
          </a:p>
          <a:p>
            <a:r>
              <a:rPr lang="hu-HU" dirty="0" smtClean="0"/>
              <a:t>On every </a:t>
            </a:r>
            <a:r>
              <a:rPr lang="hu-HU" b="1" dirty="0" smtClean="0"/>
              <a:t>f() </a:t>
            </a:r>
            <a:r>
              <a:rPr lang="hu-HU" dirty="0" smtClean="0"/>
              <a:t>method call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insert the calculated value if necessary </a:t>
            </a:r>
          </a:p>
          <a:p>
            <a:r>
              <a:rPr lang="hu-HU" dirty="0" smtClean="0"/>
              <a:t>Why is it good? Instead of the exponential time complexity we will have </a:t>
            </a:r>
            <a:r>
              <a:rPr lang="hu-HU" b="1" dirty="0" smtClean="0"/>
              <a:t>O(N)</a:t>
            </a:r>
            <a:r>
              <a:rPr lang="hu-HU" dirty="0" smtClean="0"/>
              <a:t> time complexity + requires </a:t>
            </a:r>
            <a:r>
              <a:rPr lang="hu-HU" b="1" dirty="0" smtClean="0"/>
              <a:t>O(N)</a:t>
            </a:r>
            <a:r>
              <a:rPr lang="hu-HU" dirty="0" smtClean="0"/>
              <a:t> space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338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FIBONACCI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Fibonacci numbers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User</cp:lastModifiedBy>
  <cp:revision>53</cp:revision>
  <dcterms:created xsi:type="dcterms:W3CDTF">2015-03-28T11:16:14Z</dcterms:created>
  <dcterms:modified xsi:type="dcterms:W3CDTF">2017-03-13T11:27:09Z</dcterms:modified>
</cp:coreProperties>
</file>