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programming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D</a:t>
            </a:r>
            <a:r>
              <a:rPr lang="en-US" dirty="0" err="1"/>
              <a:t>ynamic</a:t>
            </a:r>
            <a:r>
              <a:rPr lang="en-US" dirty="0"/>
              <a:t> programming is a method for solving a complex problem by breaking it down into a collection of simpler </a:t>
            </a:r>
            <a:r>
              <a:rPr lang="en-US" dirty="0" err="1"/>
              <a:t>subproblems</a:t>
            </a:r>
            <a:endParaRPr lang="hu-HU" dirty="0"/>
          </a:p>
          <a:p>
            <a:r>
              <a:rPr lang="en-US" dirty="0"/>
              <a:t>It is applicable to problems exhibiting the properties of overlapping </a:t>
            </a:r>
            <a:r>
              <a:rPr lang="en-US" dirty="0" err="1"/>
              <a:t>subproblems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he method takes far less time than other methods that don't take advantage of the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 smtClean="0"/>
              <a:t>overlap</a:t>
            </a:r>
            <a:endParaRPr lang="hu-HU" dirty="0" smtClean="0"/>
          </a:p>
          <a:p>
            <a:r>
              <a:rPr lang="hu-HU" dirty="0" smtClean="0"/>
              <a:t>W</a:t>
            </a:r>
            <a:r>
              <a:rPr lang="en-US" dirty="0" smtClean="0"/>
              <a:t>e need to solve different parts of the problem (</a:t>
            </a:r>
            <a:r>
              <a:rPr lang="en-US" dirty="0" err="1" smtClean="0"/>
              <a:t>subproblems</a:t>
            </a:r>
            <a:r>
              <a:rPr lang="en-US" dirty="0" smtClean="0"/>
              <a:t>)</a:t>
            </a:r>
            <a:r>
              <a:rPr lang="hu-HU" dirty="0" smtClean="0"/>
              <a:t> +</a:t>
            </a:r>
            <a:r>
              <a:rPr lang="en-US" dirty="0" smtClean="0"/>
              <a:t> combine the solutions of the </a:t>
            </a:r>
            <a:r>
              <a:rPr lang="en-US" dirty="0" err="1" smtClean="0"/>
              <a:t>subproblems</a:t>
            </a:r>
            <a:r>
              <a:rPr lang="en-US" dirty="0" smtClean="0"/>
              <a:t> to reach an overall solution</a:t>
            </a:r>
            <a:endParaRPr lang="hu-HU" dirty="0" smtClean="0"/>
          </a:p>
          <a:p>
            <a:r>
              <a:rPr lang="hu-HU" dirty="0" smtClean="0"/>
              <a:t>We </a:t>
            </a:r>
            <a:r>
              <a:rPr lang="hu-HU" dirty="0"/>
              <a:t>solve each subproblems only once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we reduce the number of computations</a:t>
            </a:r>
          </a:p>
          <a:p>
            <a:r>
              <a:rPr lang="hu-HU" dirty="0"/>
              <a:t>Subproblems can be stored </a:t>
            </a:r>
            <a:r>
              <a:rPr lang="hu-HU" dirty="0" smtClean="0"/>
              <a:t>(„</a:t>
            </a:r>
            <a:r>
              <a:rPr lang="hu-HU" b="1" dirty="0" smtClean="0"/>
              <a:t>memoization</a:t>
            </a:r>
            <a:r>
              <a:rPr lang="hu-HU" dirty="0" smtClean="0"/>
              <a:t>”) </a:t>
            </a:r>
            <a:r>
              <a:rPr lang="hu-HU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0361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prgramming </a:t>
            </a:r>
            <a:r>
              <a:rPr lang="hu-HU" b="1" u="sng" dirty="0" smtClean="0"/>
              <a:t>vs „divide and conquer</a:t>
            </a:r>
            <a:r>
              <a:rPr lang="hu-HU" b="1" u="sng" dirty="0" smtClean="0"/>
              <a:t>” method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Several </a:t>
            </a:r>
            <a:r>
              <a:rPr lang="en-US" dirty="0" smtClean="0"/>
              <a:t>problem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can be solved by combining optimal solutions to </a:t>
            </a:r>
            <a:r>
              <a:rPr lang="en-US" i="1" dirty="0"/>
              <a:t>non-overlapping</a:t>
            </a:r>
            <a:r>
              <a:rPr lang="en-US" dirty="0"/>
              <a:t> </a:t>
            </a:r>
            <a:r>
              <a:rPr lang="en-US" dirty="0" smtClean="0"/>
              <a:t>sub-problems</a:t>
            </a:r>
            <a:endParaRPr lang="hu-HU" dirty="0" smtClean="0"/>
          </a:p>
          <a:p>
            <a:r>
              <a:rPr lang="hu-HU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strategy is </a:t>
            </a:r>
            <a:r>
              <a:rPr lang="en-US" dirty="0" smtClean="0"/>
              <a:t>called </a:t>
            </a:r>
            <a:r>
              <a:rPr lang="en-US" dirty="0"/>
              <a:t>"divide and conquer" </a:t>
            </a:r>
            <a:r>
              <a:rPr lang="hu-HU" dirty="0" smtClean="0"/>
              <a:t>method</a:t>
            </a:r>
          </a:p>
          <a:p>
            <a:r>
              <a:rPr lang="en-US" dirty="0" smtClean="0"/>
              <a:t>This </a:t>
            </a:r>
            <a:r>
              <a:rPr lang="en-US" dirty="0"/>
              <a:t>is why </a:t>
            </a:r>
            <a:r>
              <a:rPr lang="hu-HU" dirty="0" smtClean="0"/>
              <a:t>merge</a:t>
            </a:r>
            <a:r>
              <a:rPr lang="en-US" dirty="0" smtClean="0"/>
              <a:t> </a:t>
            </a:r>
            <a:r>
              <a:rPr lang="hu-HU" dirty="0" smtClean="0"/>
              <a:t>sort /</a:t>
            </a:r>
            <a:r>
              <a:rPr lang="en-US" dirty="0"/>
              <a:t> quick sort are not classified as dynamic programming </a:t>
            </a:r>
            <a:r>
              <a:rPr lang="en-US" dirty="0" smtClean="0"/>
              <a:t>problems</a:t>
            </a:r>
            <a:endParaRPr lang="hu-HU" dirty="0" smtClean="0"/>
          </a:p>
          <a:p>
            <a:r>
              <a:rPr lang="hu-HU" dirty="0" smtClean="0"/>
              <a:t>Overlapping subproblems </a:t>
            </a:r>
            <a:r>
              <a:rPr lang="hu-HU" dirty="0" smtClean="0">
                <a:sym typeface="Wingdings" panose="05000000000000000000" pitchFamily="2" charset="2"/>
              </a:rPr>
              <a:t> dynamic programming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Non-overlapping subproblems  divide and conquer method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1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27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DYNAMIC PROGRAMMING</vt:lpstr>
      <vt:lpstr>Dynamic programming</vt:lpstr>
      <vt:lpstr>Dynamic prgramming vs „divide and conquer” method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42</cp:revision>
  <dcterms:created xsi:type="dcterms:W3CDTF">2015-03-31T07:38:23Z</dcterms:created>
  <dcterms:modified xsi:type="dcterms:W3CDTF">2017-03-13T11:10:09Z</dcterms:modified>
</cp:coreProperties>
</file>