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58" r:id="rId5"/>
    <p:sldId id="259" r:id="rId6"/>
    <p:sldId id="260" r:id="rId7"/>
    <p:sldId id="283" r:id="rId8"/>
    <p:sldId id="284" r:id="rId9"/>
    <p:sldId id="285" r:id="rId10"/>
    <p:sldId id="286" r:id="rId11"/>
    <p:sldId id="287" r:id="rId12"/>
    <p:sldId id="288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TOWERS OF HANOI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5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1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51253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5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3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51253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8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1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Important subproblem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4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3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0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421669" y="1647980"/>
            <a:ext cx="705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will be always a situation like this: we have managed to</a:t>
            </a:r>
          </a:p>
          <a:p>
            <a:r>
              <a:rPr lang="hu-HU" dirty="0"/>
              <a:t>s</a:t>
            </a:r>
            <a:r>
              <a:rPr lang="hu-HU" dirty="0" smtClean="0"/>
              <a:t>hift </a:t>
            </a:r>
            <a:r>
              <a:rPr lang="hu-HU" b="1" dirty="0" smtClean="0"/>
              <a:t>n-1</a:t>
            </a:r>
            <a:r>
              <a:rPr lang="hu-HU" dirty="0" smtClean="0"/>
              <a:t> plates to the auxilary rod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we just have to put the</a:t>
            </a:r>
          </a:p>
          <a:p>
            <a:r>
              <a:rPr lang="hu-HU" dirty="0"/>
              <a:t>l</a:t>
            </a:r>
            <a:r>
              <a:rPr lang="hu-HU" dirty="0" smtClean="0"/>
              <a:t>argest </a:t>
            </a:r>
            <a:r>
              <a:rPr lang="hu-HU" dirty="0" smtClean="0"/>
              <a:t>to </a:t>
            </a:r>
            <a:r>
              <a:rPr lang="hu-HU" dirty="0" smtClean="0"/>
              <a:t>the last </a:t>
            </a:r>
            <a:r>
              <a:rPr lang="hu-HU" dirty="0" smtClean="0"/>
              <a:t>rod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8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421669" y="1647980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And we have to put the plates from the auxilary rod</a:t>
            </a:r>
          </a:p>
          <a:p>
            <a:r>
              <a:rPr lang="hu-HU" dirty="0" smtClean="0"/>
              <a:t>to </a:t>
            </a:r>
            <a:r>
              <a:rPr lang="hu-HU" dirty="0"/>
              <a:t>the top of the biggest </a:t>
            </a:r>
            <a:r>
              <a:rPr lang="hu-HU" dirty="0" smtClean="0"/>
              <a:t>plate !!!</a:t>
            </a:r>
            <a:endParaRPr lang="hu-HU" dirty="0"/>
          </a:p>
          <a:p>
            <a:r>
              <a:rPr lang="hu-HU" b="1" dirty="0"/>
              <a:t>BUT</a:t>
            </a:r>
            <a:r>
              <a:rPr lang="hu-HU" dirty="0"/>
              <a:t> it is the same problem again so we can use recursion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9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61451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27266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421669" y="1647980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And we have to put the plates from the auxilary rod</a:t>
            </a:r>
          </a:p>
          <a:p>
            <a:r>
              <a:rPr lang="hu-HU" dirty="0" smtClean="0"/>
              <a:t>to </a:t>
            </a:r>
            <a:r>
              <a:rPr lang="hu-HU" dirty="0"/>
              <a:t>the top of the biggest </a:t>
            </a:r>
            <a:r>
              <a:rPr lang="hu-HU" dirty="0" smtClean="0"/>
              <a:t>plate !!!</a:t>
            </a:r>
            <a:endParaRPr lang="hu-HU" dirty="0"/>
          </a:p>
          <a:p>
            <a:r>
              <a:rPr lang="hu-HU" b="1" dirty="0"/>
              <a:t>BUT</a:t>
            </a:r>
            <a:r>
              <a:rPr lang="hu-HU" dirty="0"/>
              <a:t> it is the same problem again so we can use recursion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6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1860995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087985" y="4391696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216774" y="3915178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22028" y="3438660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Towers of Hanoi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76269"/>
            <a:ext cx="8946541" cy="4768012"/>
          </a:xfrm>
        </p:spPr>
        <p:txBody>
          <a:bodyPr>
            <a:normAutofit/>
          </a:bodyPr>
          <a:lstStyle/>
          <a:p>
            <a:r>
              <a:rPr lang="en-US" dirty="0"/>
              <a:t>It consists of three rods </a:t>
            </a:r>
            <a:r>
              <a:rPr lang="en-US" dirty="0" smtClean="0"/>
              <a:t>and </a:t>
            </a:r>
            <a:r>
              <a:rPr lang="en-US" dirty="0"/>
              <a:t>number of disks of different sizes which can slide onto any rod</a:t>
            </a:r>
            <a:endParaRPr lang="hu-HU" dirty="0"/>
          </a:p>
          <a:p>
            <a:r>
              <a:rPr lang="en-US" dirty="0"/>
              <a:t>The puzzle starts with the disks in a neat stack in ascending order of size on one rod, the smallest at the top, thus making a conical</a:t>
            </a:r>
            <a:r>
              <a:rPr lang="hu-HU" dirty="0"/>
              <a:t> </a:t>
            </a:r>
            <a:r>
              <a:rPr lang="en-US" dirty="0"/>
              <a:t>shape</a:t>
            </a:r>
            <a:endParaRPr lang="hu-HU" dirty="0"/>
          </a:p>
          <a:p>
            <a:r>
              <a:rPr lang="en-US" dirty="0" smtClean="0"/>
              <a:t>The </a:t>
            </a:r>
            <a:r>
              <a:rPr lang="en-US" dirty="0"/>
              <a:t>minimum number of moves required to solve a Tower of Hanoi </a:t>
            </a:r>
            <a:r>
              <a:rPr lang="hu-HU" dirty="0"/>
              <a:t>problem </a:t>
            </a:r>
            <a:r>
              <a:rPr lang="en-US" dirty="0"/>
              <a:t>is 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r>
              <a:rPr lang="en-US" b="1" dirty="0"/>
              <a:t> - 1</a:t>
            </a:r>
            <a:r>
              <a:rPr lang="hu-HU" b="1" dirty="0"/>
              <a:t>    </a:t>
            </a:r>
            <a:r>
              <a:rPr lang="hu-HU" dirty="0"/>
              <a:t>// </a:t>
            </a:r>
            <a:r>
              <a:rPr lang="hu-HU" b="1" dirty="0"/>
              <a:t>O(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r>
              <a:rPr lang="hu-HU" b="1" i="1" baseline="30000" dirty="0"/>
              <a:t> </a:t>
            </a:r>
            <a:r>
              <a:rPr lang="hu-HU" b="1" i="1" dirty="0"/>
              <a:t>)  </a:t>
            </a:r>
            <a:r>
              <a:rPr lang="hu-HU" i="1" dirty="0"/>
              <a:t>exponential time complexity</a:t>
            </a:r>
            <a:endParaRPr lang="hu-HU" dirty="0"/>
          </a:p>
          <a:p>
            <a:r>
              <a:rPr lang="hu-HU" u="sng" dirty="0"/>
              <a:t>We have some rules</a:t>
            </a:r>
            <a:r>
              <a:rPr lang="hu-HU" dirty="0"/>
              <a:t>:</a:t>
            </a:r>
          </a:p>
          <a:p>
            <a:pPr lvl="1"/>
            <a:r>
              <a:rPr lang="en-US" dirty="0"/>
              <a:t>Only one disk can be moved at a time</a:t>
            </a:r>
            <a:endParaRPr lang="hu-HU" dirty="0"/>
          </a:p>
          <a:p>
            <a:pPr lvl="1"/>
            <a:r>
              <a:rPr lang="en-US" dirty="0"/>
              <a:t>Each move consists of taking the upper disk from one of the stacks and placing it on top of another stack 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/>
              <a:t>a disk can only be moved if it is the uppermost disk on a stack</a:t>
            </a:r>
            <a:endParaRPr lang="hu-HU" dirty="0"/>
          </a:p>
          <a:p>
            <a:pPr lvl="1"/>
            <a:r>
              <a:rPr lang="en-US" dirty="0"/>
              <a:t>No disk may be placed on top of a smaller disk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1860995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081788" y="4868214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210577" y="4391696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5415831" y="3915178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541690" y="1390918"/>
            <a:ext cx="597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same situation again: we have the largest plate</a:t>
            </a:r>
          </a:p>
          <a:p>
            <a:r>
              <a:rPr lang="hu-HU" dirty="0"/>
              <a:t>a</a:t>
            </a:r>
            <a:r>
              <a:rPr lang="hu-HU" dirty="0" smtClean="0"/>
              <a:t>lone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just move it to the last rod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832501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081788" y="4868214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210577" y="4391696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5415831" y="3915178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832501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068077" y="4391696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196866" y="3915178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402120" y="3438660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8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Towers of Hanoi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76269"/>
            <a:ext cx="8946541" cy="4768012"/>
          </a:xfrm>
        </p:spPr>
        <p:txBody>
          <a:bodyPr>
            <a:normAutofit/>
          </a:bodyPr>
          <a:lstStyle/>
          <a:p>
            <a:r>
              <a:rPr lang="hu-HU" dirty="0" smtClean="0"/>
              <a:t>The is legend concerning the </a:t>
            </a:r>
            <a:r>
              <a:rPr lang="hu-HU" i="1" dirty="0" smtClean="0"/>
              <a:t>towers of Hanoi</a:t>
            </a:r>
          </a:p>
          <a:p>
            <a:r>
              <a:rPr lang="hu-HU" dirty="0" smtClean="0"/>
              <a:t>Indian priests were to transfer a tower consisting </a:t>
            </a:r>
            <a:r>
              <a:rPr lang="hu-HU" b="1" dirty="0" smtClean="0"/>
              <a:t>64</a:t>
            </a:r>
            <a:r>
              <a:rPr lang="hu-HU" dirty="0" smtClean="0"/>
              <a:t> disks from one part of the temple to another</a:t>
            </a:r>
          </a:p>
          <a:p>
            <a:r>
              <a:rPr lang="hu-HU" dirty="0" smtClean="0"/>
              <a:t>One disk at a time + larger disk may never be placed upon a smaller one</a:t>
            </a:r>
          </a:p>
          <a:p>
            <a:r>
              <a:rPr lang="hu-HU" dirty="0" smtClean="0"/>
              <a:t>It is said when the priests complete their task </a:t>
            </a:r>
            <a:r>
              <a:rPr lang="hu-HU" dirty="0" smtClean="0">
                <a:sym typeface="Wingdings" panose="05000000000000000000" pitchFamily="2" charset="2"/>
              </a:rPr>
              <a:t> the world will come to an end !!!</a:t>
            </a:r>
            <a:endParaRPr lang="hu-HU" dirty="0"/>
          </a:p>
          <a:p>
            <a:r>
              <a:rPr lang="hu-HU" dirty="0" smtClean="0"/>
              <a:t>How many moves are there? </a:t>
            </a:r>
            <a:r>
              <a:rPr lang="en-US" b="1" dirty="0" smtClean="0"/>
              <a:t>2</a:t>
            </a:r>
            <a:r>
              <a:rPr lang="hu-HU" b="1" i="1" baseline="30000" dirty="0" smtClean="0"/>
              <a:t>64</a:t>
            </a:r>
            <a:r>
              <a:rPr lang="en-US" b="1" dirty="0"/>
              <a:t> - </a:t>
            </a:r>
            <a:r>
              <a:rPr lang="en-US" b="1" dirty="0" smtClean="0"/>
              <a:t>1</a:t>
            </a:r>
            <a:r>
              <a:rPr lang="hu-HU" b="1" dirty="0" smtClean="0"/>
              <a:t> </a:t>
            </a:r>
            <a:r>
              <a:rPr lang="hu-HU" dirty="0" smtClean="0"/>
              <a:t>moves</a:t>
            </a:r>
            <a:r>
              <a:rPr lang="hu-HU" b="1" dirty="0" smtClean="0"/>
              <a:t>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9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4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9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9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5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31316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31316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8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</TotalTime>
  <Words>240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TOWERS OF HANOI</vt:lpstr>
      <vt:lpstr>Towers of Hanoi</vt:lpstr>
      <vt:lpstr>Towers of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subproblem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64</cp:revision>
  <dcterms:created xsi:type="dcterms:W3CDTF">2015-03-31T07:38:23Z</dcterms:created>
  <dcterms:modified xsi:type="dcterms:W3CDTF">2017-03-07T15:50:10Z</dcterms:modified>
</cp:coreProperties>
</file>