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93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4" r:id="rId14"/>
    <p:sldId id="314" r:id="rId15"/>
    <p:sldId id="31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 Packing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1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176234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6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345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503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7660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38187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176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334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491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37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9BE22-32E9-4035-AEAA-6C54B47588C1}"/>
              </a:ext>
            </a:extLst>
          </p:cNvPr>
          <p:cNvSpPr txBox="1"/>
          <p:nvPr/>
        </p:nvSpPr>
        <p:spPr>
          <a:xfrm>
            <a:off x="3138150" y="2121936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17A35-D406-4FCF-B2D9-1060028B8F2C}"/>
              </a:ext>
            </a:extLst>
          </p:cNvPr>
          <p:cNvSpPr txBox="1"/>
          <p:nvPr/>
        </p:nvSpPr>
        <p:spPr>
          <a:xfrm>
            <a:off x="3138150" y="273785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1D24AA-AEA3-4514-8936-36F3AB09794A}"/>
              </a:ext>
            </a:extLst>
          </p:cNvPr>
          <p:cNvSpPr txBox="1"/>
          <p:nvPr/>
        </p:nvSpPr>
        <p:spPr>
          <a:xfrm>
            <a:off x="3138150" y="33148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221B6-7A83-40B3-979A-09EF0CFF0460}"/>
              </a:ext>
            </a:extLst>
          </p:cNvPr>
          <p:cNvSpPr txBox="1"/>
          <p:nvPr/>
        </p:nvSpPr>
        <p:spPr>
          <a:xfrm>
            <a:off x="3138150" y="40148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1438BA-BF5F-470B-BEE8-B4019D6D65D8}"/>
              </a:ext>
            </a:extLst>
          </p:cNvPr>
          <p:cNvSpPr txBox="1"/>
          <p:nvPr/>
        </p:nvSpPr>
        <p:spPr>
          <a:xfrm>
            <a:off x="3138150" y="463074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6DB473-E719-4C2E-A30F-EBBE065E3CBB}"/>
              </a:ext>
            </a:extLst>
          </p:cNvPr>
          <p:cNvSpPr txBox="1"/>
          <p:nvPr/>
        </p:nvSpPr>
        <p:spPr>
          <a:xfrm>
            <a:off x="3138150" y="526441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#6</a:t>
            </a:r>
          </a:p>
        </p:txBody>
      </p:sp>
    </p:spTree>
    <p:extLst>
      <p:ext uri="{BB962C8B-B14F-4D97-AF65-F5344CB8AC3E}">
        <p14:creationId xmlns:p14="http://schemas.microsoft.com/office/powerpoint/2010/main" val="154578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345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503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7660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38187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176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334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491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C6423-69CE-4221-BE07-5E994BE73817}"/>
              </a:ext>
            </a:extLst>
          </p:cNvPr>
          <p:cNvSpPr txBox="1"/>
          <p:nvPr/>
        </p:nvSpPr>
        <p:spPr>
          <a:xfrm>
            <a:off x="3138150" y="2121936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9BB9A-687A-41AB-8E05-5EE65D19569D}"/>
              </a:ext>
            </a:extLst>
          </p:cNvPr>
          <p:cNvSpPr txBox="1"/>
          <p:nvPr/>
        </p:nvSpPr>
        <p:spPr>
          <a:xfrm>
            <a:off x="3138150" y="273785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53150E-FCD3-4BC9-9428-505084769A6F}"/>
              </a:ext>
            </a:extLst>
          </p:cNvPr>
          <p:cNvSpPr txBox="1"/>
          <p:nvPr/>
        </p:nvSpPr>
        <p:spPr>
          <a:xfrm>
            <a:off x="3138150" y="33148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92FFA-6C03-46F4-BB6F-DE6C51CEB1C3}"/>
              </a:ext>
            </a:extLst>
          </p:cNvPr>
          <p:cNvSpPr txBox="1"/>
          <p:nvPr/>
        </p:nvSpPr>
        <p:spPr>
          <a:xfrm>
            <a:off x="3138150" y="40148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E47DC-57B4-4C31-8FFD-DC4394F1CDE7}"/>
              </a:ext>
            </a:extLst>
          </p:cNvPr>
          <p:cNvSpPr txBox="1"/>
          <p:nvPr/>
        </p:nvSpPr>
        <p:spPr>
          <a:xfrm>
            <a:off x="3138150" y="463074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F9B198-AFE3-4E7C-A0BA-A0005E9ACF42}"/>
              </a:ext>
            </a:extLst>
          </p:cNvPr>
          <p:cNvSpPr txBox="1"/>
          <p:nvPr/>
        </p:nvSpPr>
        <p:spPr>
          <a:xfrm>
            <a:off x="3138150" y="526441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</a:t>
            </a:r>
          </a:p>
        </p:txBody>
      </p:sp>
    </p:spTree>
    <p:extLst>
      <p:ext uri="{BB962C8B-B14F-4D97-AF65-F5344CB8AC3E}">
        <p14:creationId xmlns:p14="http://schemas.microsoft.com/office/powerpoint/2010/main" val="24488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345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503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7660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38187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176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334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491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300744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384975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290495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42434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 Packing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packing 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about how to fit several items into bins (containers) in an efficient way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different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volumes must be packed into a finite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bins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of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bins has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aim is 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number of bins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the number of bins is restricted to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each item is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characteri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 by both a volume and a 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problem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maximi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value of items that can fit in the bin is known as the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knapsack problem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392044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8771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291245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FD5E2E5-2EB4-421C-9C8A-52C8A258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groups of people with group sizes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We have minibuses with capacity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optimal number of minibuses when the groups must stay together?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machines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programming languages often have to solve this problem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television advertisements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are given a certain time slot (for example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minutes). 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 do we pack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most commercials into each time slot and maximize our daily profits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 Packing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91EA0-65A7-4FA5-87A5-9D3CF1EF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74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approach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„brute-force search”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 all bins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try to put the current item in the bin and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fits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call the same method with the next item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first-fit algorithm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 over all the items we want to put into bins - if we are not able to put it into a given bin we try to put it into the next one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non-optimal solutions in the main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3.)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first-fit decreasing algorithm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the items in decreasing order may be helpful - after sorting we use first-fit algorithm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non-optimal solutions in the main</a:t>
            </a:r>
          </a:p>
          <a:p>
            <a:pPr marL="914400" lvl="2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3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9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BB6F4E-D0E7-42B7-9DB2-D6561736D589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3221E8-D1E9-46BD-A603-45E0C84BB10B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404C6C-4C2B-426F-AD02-819616A99ED5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9044F8-9C10-4FAE-86B0-D04F42246E82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92F164-5500-4370-AFB1-CCB7E5AA256A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E8CA89-13F6-44A1-A642-58D4E228052D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D0D69E-85F4-4113-81B1-2312D26A73DE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B690CE-905B-4D85-A0AF-0AF1AA599927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07C591-33FA-4E9C-9952-23DBD45C1FD7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16A7F6-4712-4FAE-997B-0BFFE36E0AB0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EE5BA-D480-45FA-B337-C475744514D7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627606-6587-4651-9F8F-8D38A1BF603C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12CE73-7BA4-4426-92F6-45088A069A03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26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9044F8-9C10-4FAE-86B0-D04F42246E82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92F164-5500-4370-AFB1-CCB7E5AA256A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E8CA89-13F6-44A1-A642-58D4E228052D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D0D69E-85F4-4113-81B1-2312D26A73DE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B690CE-905B-4D85-A0AF-0AF1AA599927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07C591-33FA-4E9C-9952-23DBD45C1FD7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16A7F6-4712-4FAE-997B-0BFFE36E0AB0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EE5BA-D480-45FA-B337-C475744514D7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627606-6587-4651-9F8F-8D38A1BF603C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46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E8CA89-13F6-44A1-A642-58D4E228052D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D0D69E-85F4-4113-81B1-2312D26A73DE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B690CE-905B-4D85-A0AF-0AF1AA599927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07C591-33FA-4E9C-9952-23DBD45C1FD7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16A7F6-4712-4FAE-997B-0BFFE36E0AB0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EE5BA-D480-45FA-B337-C475744514D7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627606-6587-4651-9F8F-8D38A1BF603C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49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70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2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42842</TotalTime>
  <Words>649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Bin Packing Problem (Algorithmic Problems)</vt:lpstr>
      <vt:lpstr>Bin Packing Algorithms</vt:lpstr>
      <vt:lpstr>Bin Packing Algorithms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253</cp:revision>
  <dcterms:created xsi:type="dcterms:W3CDTF">2015-02-15T18:13:13Z</dcterms:created>
  <dcterms:modified xsi:type="dcterms:W3CDTF">2020-12-10T12:33:16Z</dcterms:modified>
</cp:coreProperties>
</file>