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99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9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858672" y="2569599"/>
            <a:ext cx="1607712" cy="257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16368" y="4007739"/>
            <a:ext cx="2034861" cy="491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80586" y="3932296"/>
            <a:ext cx="1389404" cy="1284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3998452" y="4265316"/>
            <a:ext cx="210355" cy="875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b     c     d     e     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FCB9F-5B09-44D1-ACA2-95648963E2F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24CFF-07A2-499D-97D5-5E34494FC70B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A0F76-764E-46FC-9E33-A6157E2500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CED60-AC85-4E9C-939E-4ACED32276D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D1933-BB9F-4B46-92BE-FBDB3FF8090E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196B-B93B-4394-84AE-B3DC114FF739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D98BB-6C13-4A36-98C3-CBEB6749D307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0    1     0    0      0    1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800EF5-3120-4A89-BD73-D1D271954E75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1    0     1    0      0    0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70BDE-4366-4EED-AF71-0A03BEEEECF7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0    1     0    0      1    0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FF866B-F123-499F-97F0-605DBEFAA4AD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0    0     0    0      1    1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5C3C2-A7BB-4784-AB90-9BBB267CF4E4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0    0     1    1      0    1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39CEF-47F6-4F26-9A13-67375A00F436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420658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858672" y="2569599"/>
            <a:ext cx="1607712" cy="257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16368" y="4007739"/>
            <a:ext cx="2034861" cy="491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80586" y="3932296"/>
            <a:ext cx="1389404" cy="1284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3998452" y="4265316"/>
            <a:ext cx="210355" cy="875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b     c     d     e     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FCB9F-5B09-44D1-ACA2-95648963E2F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24CFF-07A2-499D-97D5-5E34494FC70B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A0F76-764E-46FC-9E33-A6157E2500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CED60-AC85-4E9C-939E-4ACED32276D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D1933-BB9F-4B46-92BE-FBDB3FF8090E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196B-B93B-4394-84AE-B3DC114FF739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D98BB-6C13-4A36-98C3-CBEB6749D307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0    1     0    0      0    1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800EF5-3120-4A89-BD73-D1D271954E75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1    0     1    0      0    0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70BDE-4366-4EED-AF71-0A03BEEEECF7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0    1     0    0      1    0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FF866B-F123-499F-97F0-605DBEFAA4AD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0    0     0    0      1    1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5C3C2-A7BB-4784-AB90-9BBB267CF4E4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0    0     1    1      0    1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39CEF-47F6-4F26-9A13-67375A00F436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398676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858672" y="2569599"/>
            <a:ext cx="1607712" cy="257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16368" y="4007739"/>
            <a:ext cx="2034861" cy="491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80586" y="3932296"/>
            <a:ext cx="1389404" cy="1284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3998452" y="4265316"/>
            <a:ext cx="210355" cy="875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b     c     d     e     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FCB9F-5B09-44D1-ACA2-95648963E2F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24CFF-07A2-499D-97D5-5E34494FC70B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A0F76-764E-46FC-9E33-A6157E2500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CED60-AC85-4E9C-939E-4ACED32276D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D1933-BB9F-4B46-92BE-FBDB3FF8090E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196B-B93B-4394-84AE-B3DC114FF739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D98BB-6C13-4A36-98C3-CBEB6749D307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0    1     0    0      0    1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800EF5-3120-4A89-BD73-D1D271954E75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1    0     1    0      0    0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70BDE-4366-4EED-AF71-0A03BEEEECF7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0    1     0    0      1    0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FF866B-F123-499F-97F0-605DBEFAA4AD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0    0     0    0      1    1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5C3C2-A7BB-4784-AB90-9BBB267CF4E4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0    0     1    1      0    1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39CEF-47F6-4F26-9A13-67375A00F436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4739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Hailtonian problem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the problem of d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etermining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whether such paths and cycles exist in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 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or not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</a:t>
            </a:r>
          </a:p>
          <a:p>
            <a:r>
              <a:rPr lang="hu-HU" b="1" dirty="0">
                <a:solidFill>
                  <a:srgbClr val="FFC000"/>
                </a:solidFill>
              </a:rPr>
              <a:t>DIRAC-PRINCIPLE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a simple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 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 is hamiltonian if every vertex has degree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V/2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greater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degree is the number of edges of a vertex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finding Hamiltonian path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we can decide whether such path exists in linear time complexity with topological ordering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2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7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backtracking algorithm: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with a random node (for example with index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keep adding one of the neighbors of the actual node and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we make sure it is not added already to the solution list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may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necessary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9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4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6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4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graph is made up of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erti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(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called as </a:t>
            </a:r>
            <a:r>
              <a:rPr lang="hu-HU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nodes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which are connected by 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dges</a:t>
            </a:r>
            <a:r>
              <a:rPr lang="hu-HU" b="0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</a:t>
            </a:r>
            <a:r>
              <a:rPr lang="hu-HU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links</a:t>
            </a:r>
            <a:r>
              <a:rPr lang="hu-HU" b="0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graph theory 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Hamiltonian 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a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directed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directed graph that visits each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exactly once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 cycle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Hamiltonian path that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cycle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here may be several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 paths in 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1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AA17A3-362B-4F9D-BCBC-4CAF25A875A1}"/>
              </a:ext>
            </a:extLst>
          </p:cNvPr>
          <p:cNvSpPr txBox="1"/>
          <p:nvPr/>
        </p:nvSpPr>
        <p:spPr>
          <a:xfrm>
            <a:off x="8693949" y="2820872"/>
            <a:ext cx="2854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vertex </a:t>
            </a:r>
            <a:r>
              <a:rPr lang="hu-HU" i="1" dirty="0"/>
              <a:t>and find</a:t>
            </a:r>
          </a:p>
          <a:p>
            <a:pPr algn="ctr"/>
            <a:r>
              <a:rPr lang="hu-HU" i="1" dirty="0"/>
              <a:t>another neighbor node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6705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22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6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1033B6-7A50-40D9-9BB7-489AFED17E4E}"/>
              </a:ext>
            </a:extLst>
          </p:cNvPr>
          <p:cNvSpPr txBox="1"/>
          <p:nvPr/>
        </p:nvSpPr>
        <p:spPr>
          <a:xfrm>
            <a:off x="8693949" y="2820872"/>
            <a:ext cx="2854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vertex </a:t>
            </a:r>
            <a:r>
              <a:rPr lang="hu-HU" i="1" dirty="0"/>
              <a:t>and find</a:t>
            </a:r>
          </a:p>
          <a:p>
            <a:pPr algn="ctr"/>
            <a:r>
              <a:rPr lang="hu-HU" i="1" dirty="0"/>
              <a:t>another neighbor node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088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1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7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1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1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graph theory 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Hamiltonian 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a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directed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directed graph that visits each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exactly once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ow many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permutation are there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approach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O(N!)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 can eliminate and discard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states in one iteration if we are using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41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1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5285749" y="152812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5815042" y="153201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5285749" y="202685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5815042" y="202816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38611" y="170455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462180" y="188099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5638611" y="220328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V="1">
            <a:off x="5991473" y="188487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742390A-1B42-4717-85BB-1CADEB5A3B00}"/>
              </a:ext>
            </a:extLst>
          </p:cNvPr>
          <p:cNvSpPr txBox="1"/>
          <p:nvPr/>
        </p:nvSpPr>
        <p:spPr>
          <a:xfrm>
            <a:off x="2864266" y="1426685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890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5285749" y="152812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5815042" y="153201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5285749" y="202685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5815042" y="202816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38611" y="170455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462180" y="188099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5638611" y="220328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V="1">
            <a:off x="5991473" y="188487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5DDBF50-484D-43A8-963D-2E38C9C70B5D}"/>
              </a:ext>
            </a:extLst>
          </p:cNvPr>
          <p:cNvSpPr/>
          <p:nvPr/>
        </p:nvSpPr>
        <p:spPr>
          <a:xfrm>
            <a:off x="31013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1A7F6-2A8D-4C3B-A8EA-9FED6F06B8E6}"/>
              </a:ext>
            </a:extLst>
          </p:cNvPr>
          <p:cNvSpPr/>
          <p:nvPr/>
        </p:nvSpPr>
        <p:spPr>
          <a:xfrm>
            <a:off x="3630642" y="29645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0FDD14-A1BC-4BBD-AE3D-CCD7F0560A0C}"/>
              </a:ext>
            </a:extLst>
          </p:cNvPr>
          <p:cNvSpPr/>
          <p:nvPr/>
        </p:nvSpPr>
        <p:spPr>
          <a:xfrm>
            <a:off x="3101349" y="34594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A404D9-5EF9-4211-9384-4579E08095CF}"/>
              </a:ext>
            </a:extLst>
          </p:cNvPr>
          <p:cNvSpPr/>
          <p:nvPr/>
        </p:nvSpPr>
        <p:spPr>
          <a:xfrm>
            <a:off x="3630642" y="346072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B60F5A-36AB-47DE-972B-5BCB4751116E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454211" y="313711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6D231-D8B9-43A6-8FC8-DB8C8B932356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3277780" y="331355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AE895-5630-45BA-BA26-9C329DACBDC4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 flipV="1">
            <a:off x="3454211" y="363584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A03409-5451-4502-ADCE-AA206DB7CFA3}"/>
              </a:ext>
            </a:extLst>
          </p:cNvPr>
          <p:cNvCxnSpPr>
            <a:stCxn id="14" idx="0"/>
            <a:endCxn id="12" idx="4"/>
          </p:cNvCxnSpPr>
          <p:nvPr/>
        </p:nvCxnSpPr>
        <p:spPr>
          <a:xfrm flipV="1">
            <a:off x="3807073" y="331743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F5FB246-93FF-4187-A0F3-C7993DE34288}"/>
              </a:ext>
            </a:extLst>
          </p:cNvPr>
          <p:cNvSpPr/>
          <p:nvPr/>
        </p:nvSpPr>
        <p:spPr>
          <a:xfrm>
            <a:off x="4756456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BA8EF8-9085-4DD9-A9A4-F8345998C0E8}"/>
              </a:ext>
            </a:extLst>
          </p:cNvPr>
          <p:cNvSpPr/>
          <p:nvPr/>
        </p:nvSpPr>
        <p:spPr>
          <a:xfrm>
            <a:off x="52857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0EB7AB-1B65-479E-BECD-E68CB477360B}"/>
              </a:ext>
            </a:extLst>
          </p:cNvPr>
          <p:cNvSpPr/>
          <p:nvPr/>
        </p:nvSpPr>
        <p:spPr>
          <a:xfrm>
            <a:off x="4756456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FEFDAE-E459-444E-A443-0B546E81B7CE}"/>
              </a:ext>
            </a:extLst>
          </p:cNvPr>
          <p:cNvSpPr/>
          <p:nvPr/>
        </p:nvSpPr>
        <p:spPr>
          <a:xfrm>
            <a:off x="5285749" y="3456833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0C5D0-DEC0-47E4-960B-EFBA09787E60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109318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7CE11A-AFA1-4BBA-987C-0CBF9719587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4932887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647B39-5C72-4357-A174-F4602627CFC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 flipV="1">
            <a:off x="5109318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29AF-1D34-44FA-8F12-503E004F895A}"/>
              </a:ext>
            </a:extLst>
          </p:cNvPr>
          <p:cNvCxnSpPr>
            <a:stCxn id="22" idx="0"/>
            <a:endCxn id="20" idx="4"/>
          </p:cNvCxnSpPr>
          <p:nvPr/>
        </p:nvCxnSpPr>
        <p:spPr>
          <a:xfrm flipV="1">
            <a:off x="5462180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B04271B-9D59-4F25-A219-CF28ABD73EDE}"/>
              </a:ext>
            </a:extLst>
          </p:cNvPr>
          <p:cNvSpPr/>
          <p:nvPr/>
        </p:nvSpPr>
        <p:spPr>
          <a:xfrm>
            <a:off x="5991472" y="29529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583C42-F820-475A-B422-945445F35831}"/>
              </a:ext>
            </a:extLst>
          </p:cNvPr>
          <p:cNvSpPr/>
          <p:nvPr/>
        </p:nvSpPr>
        <p:spPr>
          <a:xfrm>
            <a:off x="6520765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52742-5787-4395-A6F5-269A24DA999B}"/>
              </a:ext>
            </a:extLst>
          </p:cNvPr>
          <p:cNvSpPr/>
          <p:nvPr/>
        </p:nvSpPr>
        <p:spPr>
          <a:xfrm>
            <a:off x="5991472" y="34516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8D653C-E6EC-4A0A-ADCB-0C1C19BC8000}"/>
              </a:ext>
            </a:extLst>
          </p:cNvPr>
          <p:cNvSpPr/>
          <p:nvPr/>
        </p:nvSpPr>
        <p:spPr>
          <a:xfrm>
            <a:off x="6520765" y="345294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019BA3-87C9-4851-B49A-7CD92C4730D0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344334" y="3129341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2382D8-0DA7-4E3E-949D-EF5306FBD961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>
            <a:off x="6167903" y="3305772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C80B1D-9A98-4BBF-91B1-81774E4380CA}"/>
              </a:ext>
            </a:extLst>
          </p:cNvPr>
          <p:cNvCxnSpPr>
            <a:stCxn id="38" idx="2"/>
            <a:endCxn id="37" idx="6"/>
          </p:cNvCxnSpPr>
          <p:nvPr/>
        </p:nvCxnSpPr>
        <p:spPr>
          <a:xfrm flipH="1" flipV="1">
            <a:off x="6344334" y="3628063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B6B40F-58D3-420C-8D78-2C72F3009916}"/>
              </a:ext>
            </a:extLst>
          </p:cNvPr>
          <p:cNvCxnSpPr>
            <a:stCxn id="38" idx="0"/>
            <a:endCxn id="36" idx="4"/>
          </p:cNvCxnSpPr>
          <p:nvPr/>
        </p:nvCxnSpPr>
        <p:spPr>
          <a:xfrm flipV="1">
            <a:off x="6697196" y="3309661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A7ED47-27E4-429B-B59A-930BDB712E18}"/>
              </a:ext>
            </a:extLst>
          </p:cNvPr>
          <p:cNvSpPr/>
          <p:nvPr/>
        </p:nvSpPr>
        <p:spPr>
          <a:xfrm>
            <a:off x="7646579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D25620-F9B7-438B-996A-88789D703C5C}"/>
              </a:ext>
            </a:extLst>
          </p:cNvPr>
          <p:cNvSpPr/>
          <p:nvPr/>
        </p:nvSpPr>
        <p:spPr>
          <a:xfrm>
            <a:off x="8175872" y="296068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E0A1E5-D3A4-4CC6-A5A3-682453F7EBA7}"/>
              </a:ext>
            </a:extLst>
          </p:cNvPr>
          <p:cNvSpPr/>
          <p:nvPr/>
        </p:nvSpPr>
        <p:spPr>
          <a:xfrm>
            <a:off x="7646579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885652-0BB9-472E-A97D-7B3976667A20}"/>
              </a:ext>
            </a:extLst>
          </p:cNvPr>
          <p:cNvSpPr/>
          <p:nvPr/>
        </p:nvSpPr>
        <p:spPr>
          <a:xfrm>
            <a:off x="8175872" y="345683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04C793-5A7D-47A6-9CC6-DFDB0F5F6A1B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7999441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36EB7-97A4-4547-AD24-71B4F184531B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7823010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194E3-C9C4-4D81-A784-8FE225B12572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 flipV="1">
            <a:off x="7999441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19E9ED-CFC4-46AF-B985-4DAA70CC673C}"/>
              </a:ext>
            </a:extLst>
          </p:cNvPr>
          <p:cNvCxnSpPr>
            <a:stCxn id="46" idx="0"/>
            <a:endCxn id="44" idx="4"/>
          </p:cNvCxnSpPr>
          <p:nvPr/>
        </p:nvCxnSpPr>
        <p:spPr>
          <a:xfrm flipV="1">
            <a:off x="8352303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84FAF-C9EC-40F4-9E18-805DE14B232D}"/>
              </a:ext>
            </a:extLst>
          </p:cNvPr>
          <p:cNvCxnSpPr>
            <a:cxnSpLocks/>
          </p:cNvCxnSpPr>
          <p:nvPr/>
        </p:nvCxnSpPr>
        <p:spPr>
          <a:xfrm flipH="1">
            <a:off x="3542426" y="2488383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19508-32DC-4105-82A6-1BEA3D30A171}"/>
              </a:ext>
            </a:extLst>
          </p:cNvPr>
          <p:cNvCxnSpPr>
            <a:cxnSpLocks/>
          </p:cNvCxnSpPr>
          <p:nvPr/>
        </p:nvCxnSpPr>
        <p:spPr>
          <a:xfrm flipH="1">
            <a:off x="5197533" y="2488383"/>
            <a:ext cx="529293" cy="4211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FC750-4588-47C3-A64E-25EE5D8DF76A}"/>
              </a:ext>
            </a:extLst>
          </p:cNvPr>
          <p:cNvCxnSpPr>
            <a:cxnSpLocks/>
          </p:cNvCxnSpPr>
          <p:nvPr/>
        </p:nvCxnSpPr>
        <p:spPr>
          <a:xfrm>
            <a:off x="5726826" y="2506143"/>
            <a:ext cx="684737" cy="3584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A1FA65-8CA3-4BAD-AE6C-A4B49E2C6F7F}"/>
              </a:ext>
            </a:extLst>
          </p:cNvPr>
          <p:cNvCxnSpPr>
            <a:cxnSpLocks/>
          </p:cNvCxnSpPr>
          <p:nvPr/>
        </p:nvCxnSpPr>
        <p:spPr>
          <a:xfrm>
            <a:off x="5726826" y="2488383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2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5285749" y="152812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5815042" y="153201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5285749" y="202685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5815042" y="202816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38611" y="170455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462180" y="188099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5638611" y="220328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V="1">
            <a:off x="5991473" y="188487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5DDBF50-484D-43A8-963D-2E38C9C70B5D}"/>
              </a:ext>
            </a:extLst>
          </p:cNvPr>
          <p:cNvSpPr/>
          <p:nvPr/>
        </p:nvSpPr>
        <p:spPr>
          <a:xfrm>
            <a:off x="31013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1A7F6-2A8D-4C3B-A8EA-9FED6F06B8E6}"/>
              </a:ext>
            </a:extLst>
          </p:cNvPr>
          <p:cNvSpPr/>
          <p:nvPr/>
        </p:nvSpPr>
        <p:spPr>
          <a:xfrm>
            <a:off x="3630642" y="29645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0FDD14-A1BC-4BBD-AE3D-CCD7F0560A0C}"/>
              </a:ext>
            </a:extLst>
          </p:cNvPr>
          <p:cNvSpPr/>
          <p:nvPr/>
        </p:nvSpPr>
        <p:spPr>
          <a:xfrm>
            <a:off x="3101349" y="34594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A404D9-5EF9-4211-9384-4579E08095CF}"/>
              </a:ext>
            </a:extLst>
          </p:cNvPr>
          <p:cNvSpPr/>
          <p:nvPr/>
        </p:nvSpPr>
        <p:spPr>
          <a:xfrm>
            <a:off x="3630642" y="346072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B60F5A-36AB-47DE-972B-5BCB4751116E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454211" y="313711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6D231-D8B9-43A6-8FC8-DB8C8B932356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3277780" y="331355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AE895-5630-45BA-BA26-9C329DACBDC4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 flipV="1">
            <a:off x="3454211" y="363584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A03409-5451-4502-ADCE-AA206DB7CFA3}"/>
              </a:ext>
            </a:extLst>
          </p:cNvPr>
          <p:cNvCxnSpPr>
            <a:stCxn id="14" idx="0"/>
            <a:endCxn id="12" idx="4"/>
          </p:cNvCxnSpPr>
          <p:nvPr/>
        </p:nvCxnSpPr>
        <p:spPr>
          <a:xfrm flipV="1">
            <a:off x="3807073" y="331743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F5FB246-93FF-4187-A0F3-C7993DE34288}"/>
              </a:ext>
            </a:extLst>
          </p:cNvPr>
          <p:cNvSpPr/>
          <p:nvPr/>
        </p:nvSpPr>
        <p:spPr>
          <a:xfrm>
            <a:off x="4756456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BA8EF8-9085-4DD9-A9A4-F8345998C0E8}"/>
              </a:ext>
            </a:extLst>
          </p:cNvPr>
          <p:cNvSpPr/>
          <p:nvPr/>
        </p:nvSpPr>
        <p:spPr>
          <a:xfrm>
            <a:off x="52857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0EB7AB-1B65-479E-BECD-E68CB477360B}"/>
              </a:ext>
            </a:extLst>
          </p:cNvPr>
          <p:cNvSpPr/>
          <p:nvPr/>
        </p:nvSpPr>
        <p:spPr>
          <a:xfrm>
            <a:off x="4756456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FEFDAE-E459-444E-A443-0B546E81B7CE}"/>
              </a:ext>
            </a:extLst>
          </p:cNvPr>
          <p:cNvSpPr/>
          <p:nvPr/>
        </p:nvSpPr>
        <p:spPr>
          <a:xfrm>
            <a:off x="5285749" y="3456833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0C5D0-DEC0-47E4-960B-EFBA09787E60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109318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7CE11A-AFA1-4BBA-987C-0CBF9719587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4932887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647B39-5C72-4357-A174-F4602627CFC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 flipV="1">
            <a:off x="5109318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29AF-1D34-44FA-8F12-503E004F895A}"/>
              </a:ext>
            </a:extLst>
          </p:cNvPr>
          <p:cNvCxnSpPr>
            <a:stCxn id="22" idx="0"/>
            <a:endCxn id="20" idx="4"/>
          </p:cNvCxnSpPr>
          <p:nvPr/>
        </p:nvCxnSpPr>
        <p:spPr>
          <a:xfrm flipV="1">
            <a:off x="5462180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B04271B-9D59-4F25-A219-CF28ABD73EDE}"/>
              </a:ext>
            </a:extLst>
          </p:cNvPr>
          <p:cNvSpPr/>
          <p:nvPr/>
        </p:nvSpPr>
        <p:spPr>
          <a:xfrm>
            <a:off x="5991472" y="29529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583C42-F820-475A-B422-945445F35831}"/>
              </a:ext>
            </a:extLst>
          </p:cNvPr>
          <p:cNvSpPr/>
          <p:nvPr/>
        </p:nvSpPr>
        <p:spPr>
          <a:xfrm>
            <a:off x="6520765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52742-5787-4395-A6F5-269A24DA999B}"/>
              </a:ext>
            </a:extLst>
          </p:cNvPr>
          <p:cNvSpPr/>
          <p:nvPr/>
        </p:nvSpPr>
        <p:spPr>
          <a:xfrm>
            <a:off x="5991472" y="34516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8D653C-E6EC-4A0A-ADCB-0C1C19BC8000}"/>
              </a:ext>
            </a:extLst>
          </p:cNvPr>
          <p:cNvSpPr/>
          <p:nvPr/>
        </p:nvSpPr>
        <p:spPr>
          <a:xfrm>
            <a:off x="6520765" y="345294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019BA3-87C9-4851-B49A-7CD92C4730D0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344334" y="3129341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2382D8-0DA7-4E3E-949D-EF5306FBD961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>
            <a:off x="6167903" y="3305772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C80B1D-9A98-4BBF-91B1-81774E4380CA}"/>
              </a:ext>
            </a:extLst>
          </p:cNvPr>
          <p:cNvCxnSpPr>
            <a:stCxn id="38" idx="2"/>
            <a:endCxn id="37" idx="6"/>
          </p:cNvCxnSpPr>
          <p:nvPr/>
        </p:nvCxnSpPr>
        <p:spPr>
          <a:xfrm flipH="1" flipV="1">
            <a:off x="6344334" y="3628063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B6B40F-58D3-420C-8D78-2C72F3009916}"/>
              </a:ext>
            </a:extLst>
          </p:cNvPr>
          <p:cNvCxnSpPr>
            <a:stCxn id="38" idx="0"/>
            <a:endCxn id="36" idx="4"/>
          </p:cNvCxnSpPr>
          <p:nvPr/>
        </p:nvCxnSpPr>
        <p:spPr>
          <a:xfrm flipV="1">
            <a:off x="6697196" y="3309661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A7ED47-27E4-429B-B59A-930BDB712E18}"/>
              </a:ext>
            </a:extLst>
          </p:cNvPr>
          <p:cNvSpPr/>
          <p:nvPr/>
        </p:nvSpPr>
        <p:spPr>
          <a:xfrm>
            <a:off x="7646579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D25620-F9B7-438B-996A-88789D703C5C}"/>
              </a:ext>
            </a:extLst>
          </p:cNvPr>
          <p:cNvSpPr/>
          <p:nvPr/>
        </p:nvSpPr>
        <p:spPr>
          <a:xfrm>
            <a:off x="8175872" y="296068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E0A1E5-D3A4-4CC6-A5A3-682453F7EBA7}"/>
              </a:ext>
            </a:extLst>
          </p:cNvPr>
          <p:cNvSpPr/>
          <p:nvPr/>
        </p:nvSpPr>
        <p:spPr>
          <a:xfrm>
            <a:off x="7646579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885652-0BB9-472E-A97D-7B3976667A20}"/>
              </a:ext>
            </a:extLst>
          </p:cNvPr>
          <p:cNvSpPr/>
          <p:nvPr/>
        </p:nvSpPr>
        <p:spPr>
          <a:xfrm>
            <a:off x="8175872" y="345683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04C793-5A7D-47A6-9CC6-DFDB0F5F6A1B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7999441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36EB7-97A4-4547-AD24-71B4F184531B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7823010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194E3-C9C4-4D81-A784-8FE225B12572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 flipV="1">
            <a:off x="7999441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19E9ED-CFC4-46AF-B985-4DAA70CC673C}"/>
              </a:ext>
            </a:extLst>
          </p:cNvPr>
          <p:cNvCxnSpPr>
            <a:stCxn id="46" idx="0"/>
            <a:endCxn id="44" idx="4"/>
          </p:cNvCxnSpPr>
          <p:nvPr/>
        </p:nvCxnSpPr>
        <p:spPr>
          <a:xfrm flipV="1">
            <a:off x="8352303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84FAF-C9EC-40F4-9E18-805DE14B232D}"/>
              </a:ext>
            </a:extLst>
          </p:cNvPr>
          <p:cNvCxnSpPr>
            <a:cxnSpLocks/>
          </p:cNvCxnSpPr>
          <p:nvPr/>
        </p:nvCxnSpPr>
        <p:spPr>
          <a:xfrm flipH="1">
            <a:off x="3542426" y="2488383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19508-32DC-4105-82A6-1BEA3D30A171}"/>
              </a:ext>
            </a:extLst>
          </p:cNvPr>
          <p:cNvCxnSpPr>
            <a:cxnSpLocks/>
          </p:cNvCxnSpPr>
          <p:nvPr/>
        </p:nvCxnSpPr>
        <p:spPr>
          <a:xfrm flipH="1">
            <a:off x="5197533" y="2488383"/>
            <a:ext cx="529293" cy="4211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FC750-4588-47C3-A64E-25EE5D8DF76A}"/>
              </a:ext>
            </a:extLst>
          </p:cNvPr>
          <p:cNvCxnSpPr>
            <a:cxnSpLocks/>
          </p:cNvCxnSpPr>
          <p:nvPr/>
        </p:nvCxnSpPr>
        <p:spPr>
          <a:xfrm>
            <a:off x="5726826" y="2506143"/>
            <a:ext cx="684737" cy="3584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A1FA65-8CA3-4BAD-AE6C-A4B49E2C6F7F}"/>
              </a:ext>
            </a:extLst>
          </p:cNvPr>
          <p:cNvCxnSpPr>
            <a:cxnSpLocks/>
          </p:cNvCxnSpPr>
          <p:nvPr/>
        </p:nvCxnSpPr>
        <p:spPr>
          <a:xfrm>
            <a:off x="5726826" y="2488383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A0A526C-C46C-4ACA-9DE0-C9147B55D09D}"/>
              </a:ext>
            </a:extLst>
          </p:cNvPr>
          <p:cNvSpPr/>
          <p:nvPr/>
        </p:nvSpPr>
        <p:spPr>
          <a:xfrm>
            <a:off x="2572056" y="445014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B64F97-9F6F-4D99-A5E3-6A57D26FC770}"/>
              </a:ext>
            </a:extLst>
          </p:cNvPr>
          <p:cNvSpPr/>
          <p:nvPr/>
        </p:nvSpPr>
        <p:spPr>
          <a:xfrm>
            <a:off x="3101349" y="44540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B30C6C-0DAE-4216-BE8E-D12F9CE9690E}"/>
              </a:ext>
            </a:extLst>
          </p:cNvPr>
          <p:cNvSpPr/>
          <p:nvPr/>
        </p:nvSpPr>
        <p:spPr>
          <a:xfrm>
            <a:off x="2572056" y="4948865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B03EFD-CDC7-47CC-951A-F2B425D7FD04}"/>
              </a:ext>
            </a:extLst>
          </p:cNvPr>
          <p:cNvSpPr/>
          <p:nvPr/>
        </p:nvSpPr>
        <p:spPr>
          <a:xfrm>
            <a:off x="3101349" y="49501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AAA449-8F57-453A-BEB3-AABCF5664469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2924918" y="4626574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001BFD-D147-4623-A43D-B5FEAED56EC0}"/>
              </a:ext>
            </a:extLst>
          </p:cNvPr>
          <p:cNvCxnSpPr>
            <a:stCxn id="58" idx="4"/>
            <a:endCxn id="60" idx="0"/>
          </p:cNvCxnSpPr>
          <p:nvPr/>
        </p:nvCxnSpPr>
        <p:spPr>
          <a:xfrm>
            <a:off x="2748487" y="4803005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AEE07B-161A-4B82-A7E2-7281132F196A}"/>
              </a:ext>
            </a:extLst>
          </p:cNvPr>
          <p:cNvCxnSpPr>
            <a:stCxn id="61" idx="2"/>
            <a:endCxn id="60" idx="6"/>
          </p:cNvCxnSpPr>
          <p:nvPr/>
        </p:nvCxnSpPr>
        <p:spPr>
          <a:xfrm flipH="1" flipV="1">
            <a:off x="2924918" y="5125296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E09184-86E0-4C81-AF3C-D86B67EE1330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3277780" y="4806894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7A037B9-937E-4784-97AE-258A7C85E499}"/>
              </a:ext>
            </a:extLst>
          </p:cNvPr>
          <p:cNvSpPr/>
          <p:nvPr/>
        </p:nvSpPr>
        <p:spPr>
          <a:xfrm>
            <a:off x="4765643" y="444625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EE7C7ED-A036-4204-A7FD-6C64AEFC74FA}"/>
              </a:ext>
            </a:extLst>
          </p:cNvPr>
          <p:cNvSpPr/>
          <p:nvPr/>
        </p:nvSpPr>
        <p:spPr>
          <a:xfrm>
            <a:off x="5294936" y="445014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4DB39EE-664B-4967-9EF8-63DCCF9E7833}"/>
              </a:ext>
            </a:extLst>
          </p:cNvPr>
          <p:cNvSpPr/>
          <p:nvPr/>
        </p:nvSpPr>
        <p:spPr>
          <a:xfrm>
            <a:off x="4765643" y="4944976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DF3A56-B7CA-47CB-9743-49C6CDC99F0A}"/>
              </a:ext>
            </a:extLst>
          </p:cNvPr>
          <p:cNvSpPr/>
          <p:nvPr/>
        </p:nvSpPr>
        <p:spPr>
          <a:xfrm>
            <a:off x="5294936" y="494628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47B5B1-232D-4323-A8F7-6D4561A09120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5118505" y="4622685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A1945A-1CD7-492A-AC12-95BC9EBB993A}"/>
              </a:ext>
            </a:extLst>
          </p:cNvPr>
          <p:cNvCxnSpPr>
            <a:stCxn id="66" idx="4"/>
            <a:endCxn id="68" idx="0"/>
          </p:cNvCxnSpPr>
          <p:nvPr/>
        </p:nvCxnSpPr>
        <p:spPr>
          <a:xfrm>
            <a:off x="4942074" y="4799116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C3C1C7-B48A-4174-AE30-10E9EE68E389}"/>
              </a:ext>
            </a:extLst>
          </p:cNvPr>
          <p:cNvCxnSpPr>
            <a:stCxn id="69" idx="2"/>
            <a:endCxn id="68" idx="6"/>
          </p:cNvCxnSpPr>
          <p:nvPr/>
        </p:nvCxnSpPr>
        <p:spPr>
          <a:xfrm flipH="1" flipV="1">
            <a:off x="5118505" y="5121407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CF3BBA-EFD3-4714-B34D-8A8889733726}"/>
              </a:ext>
            </a:extLst>
          </p:cNvPr>
          <p:cNvCxnSpPr>
            <a:stCxn id="69" idx="0"/>
            <a:endCxn id="67" idx="4"/>
          </p:cNvCxnSpPr>
          <p:nvPr/>
        </p:nvCxnSpPr>
        <p:spPr>
          <a:xfrm flipV="1">
            <a:off x="5471367" y="4803005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D2A5AE5-EBC7-41BF-BDC0-708A345C8240}"/>
              </a:ext>
            </a:extLst>
          </p:cNvPr>
          <p:cNvSpPr/>
          <p:nvPr/>
        </p:nvSpPr>
        <p:spPr>
          <a:xfrm>
            <a:off x="7117286" y="444625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1B8F12-077D-4204-A0F8-9067F79987A9}"/>
              </a:ext>
            </a:extLst>
          </p:cNvPr>
          <p:cNvSpPr/>
          <p:nvPr/>
        </p:nvSpPr>
        <p:spPr>
          <a:xfrm>
            <a:off x="7646579" y="445014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2EE13EB-67A9-4FF9-9948-696871965916}"/>
              </a:ext>
            </a:extLst>
          </p:cNvPr>
          <p:cNvSpPr/>
          <p:nvPr/>
        </p:nvSpPr>
        <p:spPr>
          <a:xfrm>
            <a:off x="7117286" y="4944976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B5912DF-16A2-4E21-95FF-C70B80DDDB48}"/>
              </a:ext>
            </a:extLst>
          </p:cNvPr>
          <p:cNvSpPr/>
          <p:nvPr/>
        </p:nvSpPr>
        <p:spPr>
          <a:xfrm>
            <a:off x="7646579" y="49462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E60379-7D60-4041-A612-B6CAC5873235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>
            <a:off x="7470148" y="4622685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7AFCED8-7FD7-44AD-9C86-95BCAD1CC1F2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>
            <a:off x="7293717" y="4799116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B6402FE-B49A-4771-A1A2-188BB40321F5}"/>
              </a:ext>
            </a:extLst>
          </p:cNvPr>
          <p:cNvCxnSpPr>
            <a:stCxn id="85" idx="2"/>
            <a:endCxn id="84" idx="6"/>
          </p:cNvCxnSpPr>
          <p:nvPr/>
        </p:nvCxnSpPr>
        <p:spPr>
          <a:xfrm flipH="1" flipV="1">
            <a:off x="7470148" y="5121407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BE8C01-F033-4A87-AA90-5288E7888E22}"/>
              </a:ext>
            </a:extLst>
          </p:cNvPr>
          <p:cNvCxnSpPr>
            <a:stCxn id="85" idx="0"/>
            <a:endCxn id="83" idx="4"/>
          </p:cNvCxnSpPr>
          <p:nvPr/>
        </p:nvCxnSpPr>
        <p:spPr>
          <a:xfrm flipV="1">
            <a:off x="7823010" y="4803005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3444E8-0BB5-473F-9A52-B7E15C3A5F5B}"/>
              </a:ext>
            </a:extLst>
          </p:cNvPr>
          <p:cNvCxnSpPr>
            <a:cxnSpLocks/>
          </p:cNvCxnSpPr>
          <p:nvPr/>
        </p:nvCxnSpPr>
        <p:spPr>
          <a:xfrm flipH="1">
            <a:off x="3013133" y="3977838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BA93A58-E270-495C-B500-819BB0F34247}"/>
              </a:ext>
            </a:extLst>
          </p:cNvPr>
          <p:cNvCxnSpPr>
            <a:cxnSpLocks/>
          </p:cNvCxnSpPr>
          <p:nvPr/>
        </p:nvCxnSpPr>
        <p:spPr>
          <a:xfrm flipH="1">
            <a:off x="5197533" y="3977838"/>
            <a:ext cx="1" cy="4381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AE6DD2D-DD57-4FDC-B05B-02922467AB80}"/>
              </a:ext>
            </a:extLst>
          </p:cNvPr>
          <p:cNvCxnSpPr>
            <a:cxnSpLocks/>
          </p:cNvCxnSpPr>
          <p:nvPr/>
        </p:nvCxnSpPr>
        <p:spPr>
          <a:xfrm>
            <a:off x="5197533" y="3977838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914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5285749" y="152812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5815042" y="153201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5285749" y="202685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5815042" y="202816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38611" y="170455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462180" y="188099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5638611" y="220328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V="1">
            <a:off x="5991473" y="188487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5DDBF50-484D-43A8-963D-2E38C9C70B5D}"/>
              </a:ext>
            </a:extLst>
          </p:cNvPr>
          <p:cNvSpPr/>
          <p:nvPr/>
        </p:nvSpPr>
        <p:spPr>
          <a:xfrm>
            <a:off x="31013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1A7F6-2A8D-4C3B-A8EA-9FED6F06B8E6}"/>
              </a:ext>
            </a:extLst>
          </p:cNvPr>
          <p:cNvSpPr/>
          <p:nvPr/>
        </p:nvSpPr>
        <p:spPr>
          <a:xfrm>
            <a:off x="3630642" y="29645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0FDD14-A1BC-4BBD-AE3D-CCD7F0560A0C}"/>
              </a:ext>
            </a:extLst>
          </p:cNvPr>
          <p:cNvSpPr/>
          <p:nvPr/>
        </p:nvSpPr>
        <p:spPr>
          <a:xfrm>
            <a:off x="3101349" y="34594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A404D9-5EF9-4211-9384-4579E08095CF}"/>
              </a:ext>
            </a:extLst>
          </p:cNvPr>
          <p:cNvSpPr/>
          <p:nvPr/>
        </p:nvSpPr>
        <p:spPr>
          <a:xfrm>
            <a:off x="3630642" y="346072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B60F5A-36AB-47DE-972B-5BCB4751116E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454211" y="313711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6D231-D8B9-43A6-8FC8-DB8C8B932356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3277780" y="331355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AE895-5630-45BA-BA26-9C329DACBDC4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 flipV="1">
            <a:off x="3454211" y="363584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A03409-5451-4502-ADCE-AA206DB7CFA3}"/>
              </a:ext>
            </a:extLst>
          </p:cNvPr>
          <p:cNvCxnSpPr>
            <a:stCxn id="14" idx="0"/>
            <a:endCxn id="12" idx="4"/>
          </p:cNvCxnSpPr>
          <p:nvPr/>
        </p:nvCxnSpPr>
        <p:spPr>
          <a:xfrm flipV="1">
            <a:off x="3807073" y="331743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F5FB246-93FF-4187-A0F3-C7993DE34288}"/>
              </a:ext>
            </a:extLst>
          </p:cNvPr>
          <p:cNvSpPr/>
          <p:nvPr/>
        </p:nvSpPr>
        <p:spPr>
          <a:xfrm>
            <a:off x="4756456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BA8EF8-9085-4DD9-A9A4-F8345998C0E8}"/>
              </a:ext>
            </a:extLst>
          </p:cNvPr>
          <p:cNvSpPr/>
          <p:nvPr/>
        </p:nvSpPr>
        <p:spPr>
          <a:xfrm>
            <a:off x="52857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0EB7AB-1B65-479E-BECD-E68CB477360B}"/>
              </a:ext>
            </a:extLst>
          </p:cNvPr>
          <p:cNvSpPr/>
          <p:nvPr/>
        </p:nvSpPr>
        <p:spPr>
          <a:xfrm>
            <a:off x="4756456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FEFDAE-E459-444E-A443-0B546E81B7CE}"/>
              </a:ext>
            </a:extLst>
          </p:cNvPr>
          <p:cNvSpPr/>
          <p:nvPr/>
        </p:nvSpPr>
        <p:spPr>
          <a:xfrm>
            <a:off x="5285749" y="3456833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0C5D0-DEC0-47E4-960B-EFBA09787E60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109318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7CE11A-AFA1-4BBA-987C-0CBF9719587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4932887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647B39-5C72-4357-A174-F4602627CFC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 flipV="1">
            <a:off x="5109318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29AF-1D34-44FA-8F12-503E004F895A}"/>
              </a:ext>
            </a:extLst>
          </p:cNvPr>
          <p:cNvCxnSpPr>
            <a:stCxn id="22" idx="0"/>
            <a:endCxn id="20" idx="4"/>
          </p:cNvCxnSpPr>
          <p:nvPr/>
        </p:nvCxnSpPr>
        <p:spPr>
          <a:xfrm flipV="1">
            <a:off x="5462180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B04271B-9D59-4F25-A219-CF28ABD73EDE}"/>
              </a:ext>
            </a:extLst>
          </p:cNvPr>
          <p:cNvSpPr/>
          <p:nvPr/>
        </p:nvSpPr>
        <p:spPr>
          <a:xfrm>
            <a:off x="5991472" y="29529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583C42-F820-475A-B422-945445F35831}"/>
              </a:ext>
            </a:extLst>
          </p:cNvPr>
          <p:cNvSpPr/>
          <p:nvPr/>
        </p:nvSpPr>
        <p:spPr>
          <a:xfrm>
            <a:off x="6520765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52742-5787-4395-A6F5-269A24DA999B}"/>
              </a:ext>
            </a:extLst>
          </p:cNvPr>
          <p:cNvSpPr/>
          <p:nvPr/>
        </p:nvSpPr>
        <p:spPr>
          <a:xfrm>
            <a:off x="5991472" y="34516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8D653C-E6EC-4A0A-ADCB-0C1C19BC8000}"/>
              </a:ext>
            </a:extLst>
          </p:cNvPr>
          <p:cNvSpPr/>
          <p:nvPr/>
        </p:nvSpPr>
        <p:spPr>
          <a:xfrm>
            <a:off x="6520765" y="345294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019BA3-87C9-4851-B49A-7CD92C4730D0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344334" y="3129341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2382D8-0DA7-4E3E-949D-EF5306FBD961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>
            <a:off x="6167903" y="3305772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C80B1D-9A98-4BBF-91B1-81774E4380CA}"/>
              </a:ext>
            </a:extLst>
          </p:cNvPr>
          <p:cNvCxnSpPr>
            <a:stCxn id="38" idx="2"/>
            <a:endCxn id="37" idx="6"/>
          </p:cNvCxnSpPr>
          <p:nvPr/>
        </p:nvCxnSpPr>
        <p:spPr>
          <a:xfrm flipH="1" flipV="1">
            <a:off x="6344334" y="3628063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B6B40F-58D3-420C-8D78-2C72F3009916}"/>
              </a:ext>
            </a:extLst>
          </p:cNvPr>
          <p:cNvCxnSpPr>
            <a:stCxn id="38" idx="0"/>
            <a:endCxn id="36" idx="4"/>
          </p:cNvCxnSpPr>
          <p:nvPr/>
        </p:nvCxnSpPr>
        <p:spPr>
          <a:xfrm flipV="1">
            <a:off x="6697196" y="3309661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A7ED47-27E4-429B-B59A-930BDB712E18}"/>
              </a:ext>
            </a:extLst>
          </p:cNvPr>
          <p:cNvSpPr/>
          <p:nvPr/>
        </p:nvSpPr>
        <p:spPr>
          <a:xfrm>
            <a:off x="7646579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D25620-F9B7-438B-996A-88789D703C5C}"/>
              </a:ext>
            </a:extLst>
          </p:cNvPr>
          <p:cNvSpPr/>
          <p:nvPr/>
        </p:nvSpPr>
        <p:spPr>
          <a:xfrm>
            <a:off x="8175872" y="296068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E0A1E5-D3A4-4CC6-A5A3-682453F7EBA7}"/>
              </a:ext>
            </a:extLst>
          </p:cNvPr>
          <p:cNvSpPr/>
          <p:nvPr/>
        </p:nvSpPr>
        <p:spPr>
          <a:xfrm>
            <a:off x="7646579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885652-0BB9-472E-A97D-7B3976667A20}"/>
              </a:ext>
            </a:extLst>
          </p:cNvPr>
          <p:cNvSpPr/>
          <p:nvPr/>
        </p:nvSpPr>
        <p:spPr>
          <a:xfrm>
            <a:off x="8175872" y="345683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04C793-5A7D-47A6-9CC6-DFDB0F5F6A1B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7999441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36EB7-97A4-4547-AD24-71B4F184531B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7823010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194E3-C9C4-4D81-A784-8FE225B12572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 flipV="1">
            <a:off x="7999441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19E9ED-CFC4-46AF-B985-4DAA70CC673C}"/>
              </a:ext>
            </a:extLst>
          </p:cNvPr>
          <p:cNvCxnSpPr>
            <a:stCxn id="46" idx="0"/>
            <a:endCxn id="44" idx="4"/>
          </p:cNvCxnSpPr>
          <p:nvPr/>
        </p:nvCxnSpPr>
        <p:spPr>
          <a:xfrm flipV="1">
            <a:off x="8352303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84FAF-C9EC-40F4-9E18-805DE14B232D}"/>
              </a:ext>
            </a:extLst>
          </p:cNvPr>
          <p:cNvCxnSpPr>
            <a:cxnSpLocks/>
          </p:cNvCxnSpPr>
          <p:nvPr/>
        </p:nvCxnSpPr>
        <p:spPr>
          <a:xfrm flipH="1">
            <a:off x="3542426" y="2488383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19508-32DC-4105-82A6-1BEA3D30A171}"/>
              </a:ext>
            </a:extLst>
          </p:cNvPr>
          <p:cNvCxnSpPr>
            <a:cxnSpLocks/>
          </p:cNvCxnSpPr>
          <p:nvPr/>
        </p:nvCxnSpPr>
        <p:spPr>
          <a:xfrm flipH="1">
            <a:off x="5197533" y="2488383"/>
            <a:ext cx="529293" cy="4211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FC750-4588-47C3-A64E-25EE5D8DF76A}"/>
              </a:ext>
            </a:extLst>
          </p:cNvPr>
          <p:cNvCxnSpPr>
            <a:cxnSpLocks/>
          </p:cNvCxnSpPr>
          <p:nvPr/>
        </p:nvCxnSpPr>
        <p:spPr>
          <a:xfrm>
            <a:off x="5726826" y="2506143"/>
            <a:ext cx="684737" cy="3584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A1FA65-8CA3-4BAD-AE6C-A4B49E2C6F7F}"/>
              </a:ext>
            </a:extLst>
          </p:cNvPr>
          <p:cNvCxnSpPr>
            <a:cxnSpLocks/>
          </p:cNvCxnSpPr>
          <p:nvPr/>
        </p:nvCxnSpPr>
        <p:spPr>
          <a:xfrm>
            <a:off x="5726826" y="2488383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A0A526C-C46C-4ACA-9DE0-C9147B55D09D}"/>
              </a:ext>
            </a:extLst>
          </p:cNvPr>
          <p:cNvSpPr/>
          <p:nvPr/>
        </p:nvSpPr>
        <p:spPr>
          <a:xfrm>
            <a:off x="2572056" y="445014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B64F97-9F6F-4D99-A5E3-6A57D26FC770}"/>
              </a:ext>
            </a:extLst>
          </p:cNvPr>
          <p:cNvSpPr/>
          <p:nvPr/>
        </p:nvSpPr>
        <p:spPr>
          <a:xfrm>
            <a:off x="3101349" y="44540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B30C6C-0DAE-4216-BE8E-D12F9CE9690E}"/>
              </a:ext>
            </a:extLst>
          </p:cNvPr>
          <p:cNvSpPr/>
          <p:nvPr/>
        </p:nvSpPr>
        <p:spPr>
          <a:xfrm>
            <a:off x="2572056" y="4948865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B03EFD-CDC7-47CC-951A-F2B425D7FD04}"/>
              </a:ext>
            </a:extLst>
          </p:cNvPr>
          <p:cNvSpPr/>
          <p:nvPr/>
        </p:nvSpPr>
        <p:spPr>
          <a:xfrm>
            <a:off x="3101349" y="49501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AAA449-8F57-453A-BEB3-AABCF5664469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2924918" y="4626574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001BFD-D147-4623-A43D-B5FEAED56EC0}"/>
              </a:ext>
            </a:extLst>
          </p:cNvPr>
          <p:cNvCxnSpPr>
            <a:stCxn id="58" idx="4"/>
            <a:endCxn id="60" idx="0"/>
          </p:cNvCxnSpPr>
          <p:nvPr/>
        </p:nvCxnSpPr>
        <p:spPr>
          <a:xfrm>
            <a:off x="2748487" y="4803005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AEE07B-161A-4B82-A7E2-7281132F196A}"/>
              </a:ext>
            </a:extLst>
          </p:cNvPr>
          <p:cNvCxnSpPr>
            <a:stCxn id="61" idx="2"/>
            <a:endCxn id="60" idx="6"/>
          </p:cNvCxnSpPr>
          <p:nvPr/>
        </p:nvCxnSpPr>
        <p:spPr>
          <a:xfrm flipH="1" flipV="1">
            <a:off x="2924918" y="5125296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E09184-86E0-4C81-AF3C-D86B67EE1330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3277780" y="4806894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7A037B9-937E-4784-97AE-258A7C85E499}"/>
              </a:ext>
            </a:extLst>
          </p:cNvPr>
          <p:cNvSpPr/>
          <p:nvPr/>
        </p:nvSpPr>
        <p:spPr>
          <a:xfrm>
            <a:off x="4765643" y="4446254"/>
            <a:ext cx="352862" cy="352862"/>
          </a:xfrm>
          <a:prstGeom prst="ellipse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EE7C7ED-A036-4204-A7FD-6C64AEFC74FA}"/>
              </a:ext>
            </a:extLst>
          </p:cNvPr>
          <p:cNvSpPr/>
          <p:nvPr/>
        </p:nvSpPr>
        <p:spPr>
          <a:xfrm>
            <a:off x="5294936" y="4450143"/>
            <a:ext cx="352862" cy="352862"/>
          </a:xfrm>
          <a:prstGeom prst="ellipse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4DB39EE-664B-4967-9EF8-63DCCF9E7833}"/>
              </a:ext>
            </a:extLst>
          </p:cNvPr>
          <p:cNvSpPr/>
          <p:nvPr/>
        </p:nvSpPr>
        <p:spPr>
          <a:xfrm>
            <a:off x="4765643" y="4944976"/>
            <a:ext cx="352862" cy="352862"/>
          </a:xfrm>
          <a:prstGeom prst="ellipse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DF3A56-B7CA-47CB-9743-49C6CDC99F0A}"/>
              </a:ext>
            </a:extLst>
          </p:cNvPr>
          <p:cNvSpPr/>
          <p:nvPr/>
        </p:nvSpPr>
        <p:spPr>
          <a:xfrm>
            <a:off x="5294936" y="4946288"/>
            <a:ext cx="352862" cy="352862"/>
          </a:xfrm>
          <a:prstGeom prst="ellipse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47B5B1-232D-4323-A8F7-6D4561A09120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5118505" y="4622685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A1945A-1CD7-492A-AC12-95BC9EBB993A}"/>
              </a:ext>
            </a:extLst>
          </p:cNvPr>
          <p:cNvCxnSpPr>
            <a:stCxn id="66" idx="4"/>
            <a:endCxn id="68" idx="0"/>
          </p:cNvCxnSpPr>
          <p:nvPr/>
        </p:nvCxnSpPr>
        <p:spPr>
          <a:xfrm>
            <a:off x="4942074" y="4799116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C3C1C7-B48A-4174-AE30-10E9EE68E389}"/>
              </a:ext>
            </a:extLst>
          </p:cNvPr>
          <p:cNvCxnSpPr>
            <a:stCxn id="69" idx="2"/>
            <a:endCxn id="68" idx="6"/>
          </p:cNvCxnSpPr>
          <p:nvPr/>
        </p:nvCxnSpPr>
        <p:spPr>
          <a:xfrm flipH="1" flipV="1">
            <a:off x="5118505" y="5121407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CF3BBA-EFD3-4714-B34D-8A8889733726}"/>
              </a:ext>
            </a:extLst>
          </p:cNvPr>
          <p:cNvCxnSpPr>
            <a:stCxn id="69" idx="0"/>
            <a:endCxn id="67" idx="4"/>
          </p:cNvCxnSpPr>
          <p:nvPr/>
        </p:nvCxnSpPr>
        <p:spPr>
          <a:xfrm flipV="1">
            <a:off x="5471367" y="4803005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3444E8-0BB5-473F-9A52-B7E15C3A5F5B}"/>
              </a:ext>
            </a:extLst>
          </p:cNvPr>
          <p:cNvCxnSpPr>
            <a:cxnSpLocks/>
          </p:cNvCxnSpPr>
          <p:nvPr/>
        </p:nvCxnSpPr>
        <p:spPr>
          <a:xfrm flipH="1">
            <a:off x="3013133" y="3977838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BA93A58-E270-495C-B500-819BB0F34247}"/>
              </a:ext>
            </a:extLst>
          </p:cNvPr>
          <p:cNvCxnSpPr>
            <a:cxnSpLocks/>
          </p:cNvCxnSpPr>
          <p:nvPr/>
        </p:nvCxnSpPr>
        <p:spPr>
          <a:xfrm flipH="1">
            <a:off x="5197533" y="3977838"/>
            <a:ext cx="1" cy="4381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AE6DD2D-DD57-4FDC-B05B-02922467AB80}"/>
              </a:ext>
            </a:extLst>
          </p:cNvPr>
          <p:cNvCxnSpPr>
            <a:cxnSpLocks/>
          </p:cNvCxnSpPr>
          <p:nvPr/>
        </p:nvCxnSpPr>
        <p:spPr>
          <a:xfrm>
            <a:off x="5197533" y="3977838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D5014E6-08DD-4B4E-AEAA-8353E95E7684}"/>
              </a:ext>
            </a:extLst>
          </p:cNvPr>
          <p:cNvSpPr txBox="1"/>
          <p:nvPr/>
        </p:nvSpPr>
        <p:spPr>
          <a:xfrm>
            <a:off x="5909219" y="4697673"/>
            <a:ext cx="5895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prune these branches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beause of that we can discard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mutiple bad states (subtrees) in the same iteration</a:t>
            </a:r>
          </a:p>
          <a:p>
            <a:pPr algn="ctr"/>
            <a:r>
              <a:rPr lang="hu-HU" b="1" i="1" dirty="0">
                <a:solidFill>
                  <a:srgbClr val="00B050"/>
                </a:solidFill>
              </a:rPr>
              <a:t>PRUNING BOOSTS THE RUNNING TIME OF BACKTRACKING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63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858672" y="2569599"/>
            <a:ext cx="1607712" cy="257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16368" y="4007739"/>
            <a:ext cx="2034861" cy="491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80586" y="3932296"/>
            <a:ext cx="1389404" cy="1284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3998452" y="4265316"/>
            <a:ext cx="210355" cy="875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858672" y="2569599"/>
            <a:ext cx="1607712" cy="257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16368" y="4007739"/>
            <a:ext cx="2034861" cy="491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80586" y="3932296"/>
            <a:ext cx="1389404" cy="1284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3998452" y="4265316"/>
            <a:ext cx="210355" cy="875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31096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b     c     d     e     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F2CBC6-D2A4-4B6F-B9F8-5BDF5E0887A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0B0F4-92F2-435C-A564-1686AEFFAE6A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39A892-7B29-403B-9CB7-87CF79AB0E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F7EB40-C92A-4443-B2AC-6A9F328B981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029B3-EAB9-43A9-B5D6-52AE953BF716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9DCB6-A293-4E43-953B-D01F1C90D2D8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2880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858672" y="2569599"/>
            <a:ext cx="1607712" cy="257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16368" y="4007739"/>
            <a:ext cx="2034861" cy="491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80586" y="3932296"/>
            <a:ext cx="1389404" cy="1284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3998452" y="4265316"/>
            <a:ext cx="210355" cy="875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b     c     d     e     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FCB9F-5B09-44D1-ACA2-95648963E2F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24CFF-07A2-499D-97D5-5E34494FC70B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A0F76-764E-46FC-9E33-A6157E2500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CED60-AC85-4E9C-939E-4ACED32276D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D1933-BB9F-4B46-92BE-FBDB3FF8090E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196B-B93B-4394-84AE-B3DC114FF739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D98BB-6C13-4A36-98C3-CBEB6749D307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0    1     0    0      0    1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800EF5-3120-4A89-BD73-D1D271954E75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1    0     1    0      0    0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70BDE-4366-4EED-AF71-0A03BEEEECF7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0    1     0    0      1    0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FF866B-F123-499F-97F0-605DBEFAA4AD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0    0     0    0      1    1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5C3C2-A7BB-4784-AB90-9BBB267CF4E4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0    0     1    1      0    1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39CEF-47F6-4F26-9A13-67375A00F436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347124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858672" y="2569599"/>
            <a:ext cx="1607712" cy="257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16368" y="4007739"/>
            <a:ext cx="2034861" cy="491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80586" y="3932296"/>
            <a:ext cx="1389404" cy="1284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3998452" y="4265316"/>
            <a:ext cx="210355" cy="875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b     c     d     e     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FCB9F-5B09-44D1-ACA2-95648963E2F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24CFF-07A2-499D-97D5-5E34494FC70B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A0F76-764E-46FC-9E33-A6157E2500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CED60-AC85-4E9C-939E-4ACED32276D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D1933-BB9F-4B46-92BE-FBDB3FF8090E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196B-B93B-4394-84AE-B3DC114FF739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D98BB-6C13-4A36-98C3-CBEB6749D307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0    1     0    0      0    1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800EF5-3120-4A89-BD73-D1D271954E75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1    0     1    0      0    0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70BDE-4366-4EED-AF71-0A03BEEEECF7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0    1     0    0      1    0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FF866B-F123-499F-97F0-605DBEFAA4AD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0    0     0    0      1    1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5C3C2-A7BB-4784-AB90-9BBB267CF4E4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0    0     1    1      0    1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39CEF-47F6-4F26-9A13-67375A00F436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176302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858672" y="2569599"/>
            <a:ext cx="1607712" cy="257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16368" y="4007739"/>
            <a:ext cx="2034861" cy="491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80586" y="3932296"/>
            <a:ext cx="1389404" cy="1284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3998452" y="4265316"/>
            <a:ext cx="210355" cy="875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b     c     d     e     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FCB9F-5B09-44D1-ACA2-95648963E2F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24CFF-07A2-499D-97D5-5E34494FC70B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A0F76-764E-46FC-9E33-A6157E2500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CED60-AC85-4E9C-939E-4ACED32276D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D1933-BB9F-4B46-92BE-FBDB3FF8090E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196B-B93B-4394-84AE-B3DC114FF739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D98BB-6C13-4A36-98C3-CBEB6749D307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0    1     0    0      0    1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800EF5-3120-4A89-BD73-D1D271954E75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1    0     1    0      0    0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70BDE-4366-4EED-AF71-0A03BEEEECF7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0    1     0    0      1    0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FF866B-F123-499F-97F0-605DBEFAA4AD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0    0     0    0      1    1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5C3C2-A7BB-4784-AB90-9BBB267CF4E4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0    0     1    1      0    1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39CEF-47F6-4F26-9A13-67375A00F436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167592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858672" y="2569599"/>
            <a:ext cx="1607712" cy="257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16368" y="4007739"/>
            <a:ext cx="2034861" cy="491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4180586" y="3932296"/>
            <a:ext cx="1389404" cy="1284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3998452" y="4265316"/>
            <a:ext cx="210355" cy="875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    b     c     d     e     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FCB9F-5B09-44D1-ACA2-95648963E2F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24CFF-07A2-499D-97D5-5E34494FC70B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A0F76-764E-46FC-9E33-A6157E2500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CED60-AC85-4E9C-939E-4ACED32276D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D1933-BB9F-4B46-92BE-FBDB3FF8090E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196B-B93B-4394-84AE-B3DC114FF739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D98BB-6C13-4A36-98C3-CBEB6749D307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0    1     0    0      0    1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800EF5-3120-4A89-BD73-D1D271954E75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1    0     1    0      0    0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70BDE-4366-4EED-AF71-0A03BEEEECF7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0    1     0    0      1    0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FF866B-F123-499F-97F0-605DBEFAA4AD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0    0     0    0      1    1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5C3C2-A7BB-4784-AB90-9BBB267CF4E4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0    0     1    1      0    1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39CEF-47F6-4F26-9A13-67375A00F436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175733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43251</TotalTime>
  <Words>1055</Words>
  <Application>Microsoft Office PowerPoint</Application>
  <PresentationFormat>Widescreen</PresentationFormat>
  <Paragraphs>429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Hamiltonian Cycle Problem (Algorithmic Problems)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282</cp:revision>
  <dcterms:created xsi:type="dcterms:W3CDTF">2015-02-15T18:13:13Z</dcterms:created>
  <dcterms:modified xsi:type="dcterms:W3CDTF">2020-12-07T20:27:43Z</dcterms:modified>
</cp:coreProperties>
</file>