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9C3C3"/>
    <a:srgbClr val="F7A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9409-D7C5-4B8B-A2DD-45A65EA3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8FEDE-575B-444E-9B52-46EB81B56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928C-6576-4891-BC3A-65B0BC0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0E4D-07D5-4DC7-9388-5FFF9CD6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8E30-364F-4D90-B3C8-75CCACA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63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FCF2-3678-4248-A950-87B3373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BC03A-3C3B-434E-A138-D1112269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8E84-9622-4F91-BA18-D493F2E8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9480-0366-4C86-8492-ACAB25B4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F73DB-2BF9-4638-80B2-6809E79F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274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D7AE1-C6EF-4E4F-8F10-F5007081D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8B02-98B0-49C8-9102-2BBC3FA69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0250-324E-4B26-A26A-F295E255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3954-3599-4DA6-8E4A-4ED0F45D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6FF2E-CA7D-4A34-BF12-A2E7AF3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491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60F0-17D4-415F-A2D5-BB8BDD48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8980-44CD-4927-B0C2-4F943CE8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8999-6804-4348-B031-37AE6C39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DB7C-5B83-4FD7-B2CA-700A41C7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79B1-7DFD-42DB-9846-58217BF5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90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7C7-2C6F-4542-8AC3-ED6E8E15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4F33-3A01-4D49-8328-7A21BBED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8CD9-B889-4962-A01F-8AD23FE4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455D-5A4A-440D-BE0A-C100E769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E40-DDCB-4564-8E8B-105F147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1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A89A-3496-4C83-AF6D-A492DC1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9A92-6EB7-40AA-BE37-584EAA33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BD00-9C43-4F9C-A464-0AB486532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0D234-965E-4189-9C06-DF6D4774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9991C-C51E-46E9-94A7-07AE0B41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4BDA-B35F-4793-A247-BAC5D3F2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64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F05F-231F-456A-9392-4C72403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8078-89E6-4BB3-BCA2-E1E7FC12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030B-95D0-42CE-B187-0E9D81E07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B42DD-73FC-4FFC-A896-A7C7165F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E4BB-5B30-4DFF-9230-C4599651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6EF60-95D7-4343-93C4-88B7D20F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39988-86A8-4B2F-946C-E8C9ECAD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58FA3-8B99-4405-95B5-3D354D2A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60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E92A-6C18-4E1F-B663-84A44CBD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07B1-B212-4294-A38F-57B4F0EB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8804C-1EEA-47D9-919F-42ADE15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5622-F9D1-471F-9D65-00571830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76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37F75-1150-4EF2-BB4C-F41C46DD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1D0AF-867B-452E-B394-B74B5B43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7DA3-8449-4BF7-A0A8-77BB4E52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53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6BC-B589-446B-9D78-D951EC70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0ABB-6CAD-4D9F-9146-B32A9972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7F85C-3F0C-4E26-AC2F-91765FA1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5529-3917-408D-B040-6B38E41B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019F-BDEA-4B2E-83A6-7EFD0A2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8463F-8ED4-49C0-A4EA-F781C6E4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5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B3D-1642-4E75-A8B1-84BC58A3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55E1-FF1F-4695-A68E-813CF482D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03F3-64C3-4D4F-822A-C6214243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59CF-26DB-43B8-BE1C-E9384D3E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D4D0-945B-4AEE-9E92-D9BE45FE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E852-8AF7-4261-9361-E7C27590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27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E2E64-64D6-4E02-ADA1-9542539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F415-F743-4634-8991-93C59872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E22-9916-4617-BD90-31467A5A8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072E-D33F-4C3D-BF4A-5D717605A0CF}" type="datetimeFigureOut">
              <a:rPr lang="hu-HU" smtClean="0"/>
              <a:t>2020. 12. 09.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CBFB-930C-496E-AB29-0D490100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490D-1DF6-41E2-800E-AA3CB258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3FA4-DEEA-4815-89EE-A56317D6FC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75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br>
              <a:rPr lang="hu-HU" b="1" dirty="0"/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(Algorithmic Problems)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4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701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434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42CB44-9A1D-4321-B245-1B56BC1A0C5E}"/>
              </a:ext>
            </a:extLst>
          </p:cNvPr>
          <p:cNvSpPr txBox="1"/>
          <p:nvPr/>
        </p:nvSpPr>
        <p:spPr>
          <a:xfrm>
            <a:off x="506036" y="3140364"/>
            <a:ext cx="31488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there is no feasible solution:</a:t>
            </a:r>
          </a:p>
          <a:p>
            <a:pPr algn="ctr"/>
            <a:r>
              <a:rPr lang="hu-HU" i="1" dirty="0"/>
              <a:t> we have to step back to the </a:t>
            </a:r>
          </a:p>
          <a:p>
            <a:pPr algn="ctr"/>
            <a:r>
              <a:rPr lang="hu-HU" b="1" i="1" dirty="0"/>
              <a:t>previous state </a:t>
            </a:r>
            <a:r>
              <a:rPr lang="hu-HU" i="1" dirty="0"/>
              <a:t>and find another</a:t>
            </a:r>
          </a:p>
          <a:p>
            <a:pPr algn="ctr"/>
            <a:r>
              <a:rPr lang="hu-HU" i="1" dirty="0"/>
              <a:t>feasible state</a:t>
            </a:r>
          </a:p>
          <a:p>
            <a:pPr algn="ctr"/>
            <a:r>
              <a:rPr lang="hu-HU" b="1" i="1" dirty="0"/>
              <a:t>BACKTRACKING</a:t>
            </a:r>
            <a:r>
              <a:rPr lang="hu-HU" i="1" dirty="0"/>
              <a:t> !!!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1892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47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242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953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959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1473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732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problem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that we have to construct an algorithm that can find its way out of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NxN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maze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represent the problem with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NxN matrix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again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important problem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robotics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how to navigate a robot in the most effective manner?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example: autonomous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vacuum clearners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may be several obstacles so 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or we can construct the search tree and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depth-first search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2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502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4760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23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922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78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7466ED-7F5B-4AAB-BA9B-6CC135EF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may be several algorithms for the problem: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we know the maze then we can use the heavy-weight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graph algorithms: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Dijkstra’s algorithm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A* search</a:t>
            </a:r>
          </a:p>
          <a:p>
            <a:pPr marL="0" indent="0">
              <a:buNone/>
            </a:pP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do not know the maze: we can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backtracking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Trémaux algorithms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depth-first search are the same)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1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318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813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618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95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65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Maze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A8BE5-94F9-46C8-BE8C-D8C44FEFE9A9}"/>
              </a:ext>
            </a:extLst>
          </p:cNvPr>
          <p:cNvSpPr/>
          <p:nvPr/>
        </p:nvSpPr>
        <p:spPr>
          <a:xfrm>
            <a:off x="3876657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C2F48-DCFB-4113-882A-8955777939E7}"/>
              </a:ext>
            </a:extLst>
          </p:cNvPr>
          <p:cNvSpPr/>
          <p:nvPr/>
        </p:nvSpPr>
        <p:spPr>
          <a:xfrm>
            <a:off x="4597874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0EB24-42FD-4749-A165-377D5505CE47}"/>
              </a:ext>
            </a:extLst>
          </p:cNvPr>
          <p:cNvSpPr/>
          <p:nvPr/>
        </p:nvSpPr>
        <p:spPr>
          <a:xfrm>
            <a:off x="5319091" y="2075986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572659-941A-472B-BB28-272A37EBB11D}"/>
              </a:ext>
            </a:extLst>
          </p:cNvPr>
          <p:cNvSpPr/>
          <p:nvPr/>
        </p:nvSpPr>
        <p:spPr>
          <a:xfrm>
            <a:off x="6040308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17DECA-6B02-40B1-9B2D-32A7C1C736F5}"/>
              </a:ext>
            </a:extLst>
          </p:cNvPr>
          <p:cNvSpPr/>
          <p:nvPr/>
        </p:nvSpPr>
        <p:spPr>
          <a:xfrm>
            <a:off x="6733620" y="2075986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CBE2E-C76A-48D2-B702-1726FD88835D}"/>
              </a:ext>
            </a:extLst>
          </p:cNvPr>
          <p:cNvSpPr/>
          <p:nvPr/>
        </p:nvSpPr>
        <p:spPr>
          <a:xfrm>
            <a:off x="3876657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D9AB0-9F99-44AE-81D9-5D65167DB1BA}"/>
              </a:ext>
            </a:extLst>
          </p:cNvPr>
          <p:cNvSpPr/>
          <p:nvPr/>
        </p:nvSpPr>
        <p:spPr>
          <a:xfrm>
            <a:off x="4597874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C894-78A5-4155-8139-BB3CD589EF2F}"/>
              </a:ext>
            </a:extLst>
          </p:cNvPr>
          <p:cNvSpPr/>
          <p:nvPr/>
        </p:nvSpPr>
        <p:spPr>
          <a:xfrm>
            <a:off x="5319091" y="2797203"/>
            <a:ext cx="721217" cy="72121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D2258-C963-4409-8F6C-081AF7097A14}"/>
              </a:ext>
            </a:extLst>
          </p:cNvPr>
          <p:cNvSpPr/>
          <p:nvPr/>
        </p:nvSpPr>
        <p:spPr>
          <a:xfrm>
            <a:off x="6040308" y="2797203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4E89AB-5921-4BC0-BDD5-051C6DDBDE94}"/>
              </a:ext>
            </a:extLst>
          </p:cNvPr>
          <p:cNvSpPr/>
          <p:nvPr/>
        </p:nvSpPr>
        <p:spPr>
          <a:xfrm>
            <a:off x="6733620" y="2797203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4735B-4962-495A-AB9C-41F1D10EC7BF}"/>
              </a:ext>
            </a:extLst>
          </p:cNvPr>
          <p:cNvSpPr/>
          <p:nvPr/>
        </p:nvSpPr>
        <p:spPr>
          <a:xfrm>
            <a:off x="3876657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0BF5-B652-4D8F-9EE4-E0932573D7AD}"/>
              </a:ext>
            </a:extLst>
          </p:cNvPr>
          <p:cNvSpPr/>
          <p:nvPr/>
        </p:nvSpPr>
        <p:spPr>
          <a:xfrm>
            <a:off x="4597874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6C0F1-0DCA-4F5D-9CB6-78793205EE20}"/>
              </a:ext>
            </a:extLst>
          </p:cNvPr>
          <p:cNvSpPr/>
          <p:nvPr/>
        </p:nvSpPr>
        <p:spPr>
          <a:xfrm>
            <a:off x="5319091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37190-68B2-4E21-B424-051E0F1EA9E5}"/>
              </a:ext>
            </a:extLst>
          </p:cNvPr>
          <p:cNvSpPr/>
          <p:nvPr/>
        </p:nvSpPr>
        <p:spPr>
          <a:xfrm>
            <a:off x="6040308" y="3518420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ADD9C-DCF1-4DE3-AAF8-5899F9FB9DF8}"/>
              </a:ext>
            </a:extLst>
          </p:cNvPr>
          <p:cNvSpPr/>
          <p:nvPr/>
        </p:nvSpPr>
        <p:spPr>
          <a:xfrm>
            <a:off x="6733620" y="3518420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FB31BB-37BB-4E52-BBC0-606AA362DA1F}"/>
              </a:ext>
            </a:extLst>
          </p:cNvPr>
          <p:cNvSpPr/>
          <p:nvPr/>
        </p:nvSpPr>
        <p:spPr>
          <a:xfrm>
            <a:off x="3876657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171C02-1C04-4E5E-BAC1-C49FDCD0FBE7}"/>
              </a:ext>
            </a:extLst>
          </p:cNvPr>
          <p:cNvSpPr/>
          <p:nvPr/>
        </p:nvSpPr>
        <p:spPr>
          <a:xfrm>
            <a:off x="4597874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70FB8-FA08-4D2E-89FD-058A2DD01A6A}"/>
              </a:ext>
            </a:extLst>
          </p:cNvPr>
          <p:cNvSpPr/>
          <p:nvPr/>
        </p:nvSpPr>
        <p:spPr>
          <a:xfrm>
            <a:off x="5319091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A486C-6623-43F8-B19E-6F2FF8364F75}"/>
              </a:ext>
            </a:extLst>
          </p:cNvPr>
          <p:cNvSpPr/>
          <p:nvPr/>
        </p:nvSpPr>
        <p:spPr>
          <a:xfrm>
            <a:off x="6040308" y="4239637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99C16-F40E-42DF-80CA-0A56F169CBED}"/>
              </a:ext>
            </a:extLst>
          </p:cNvPr>
          <p:cNvSpPr/>
          <p:nvPr/>
        </p:nvSpPr>
        <p:spPr>
          <a:xfrm>
            <a:off x="6733620" y="4239637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02F69-2089-4CF7-A8E6-07C5C65A36F8}"/>
              </a:ext>
            </a:extLst>
          </p:cNvPr>
          <p:cNvSpPr/>
          <p:nvPr/>
        </p:nvSpPr>
        <p:spPr>
          <a:xfrm>
            <a:off x="3876657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5C1D9-1480-46A7-9A05-4966A2E77712}"/>
              </a:ext>
            </a:extLst>
          </p:cNvPr>
          <p:cNvSpPr/>
          <p:nvPr/>
        </p:nvSpPr>
        <p:spPr>
          <a:xfrm>
            <a:off x="4597874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59441B-1860-42B4-A4A3-486A06DC5DEA}"/>
              </a:ext>
            </a:extLst>
          </p:cNvPr>
          <p:cNvSpPr/>
          <p:nvPr/>
        </p:nvSpPr>
        <p:spPr>
          <a:xfrm>
            <a:off x="5319091" y="4960854"/>
            <a:ext cx="721217" cy="7212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423727-F56C-4970-8E36-A262E480AF1A}"/>
              </a:ext>
            </a:extLst>
          </p:cNvPr>
          <p:cNvSpPr/>
          <p:nvPr/>
        </p:nvSpPr>
        <p:spPr>
          <a:xfrm>
            <a:off x="6040308" y="4960854"/>
            <a:ext cx="721217" cy="721217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DC756-035A-4322-B7EA-E065832452D5}"/>
              </a:ext>
            </a:extLst>
          </p:cNvPr>
          <p:cNvSpPr/>
          <p:nvPr/>
        </p:nvSpPr>
        <p:spPr>
          <a:xfrm>
            <a:off x="6733620" y="4960854"/>
            <a:ext cx="721217" cy="72121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588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43253</TotalTime>
  <Words>215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Maze Problem (Algorithmic Problems)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  <vt:lpstr>Maze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User</dc:creator>
  <cp:lastModifiedBy>BALÁZS</cp:lastModifiedBy>
  <cp:revision>279</cp:revision>
  <dcterms:created xsi:type="dcterms:W3CDTF">2015-02-15T18:13:13Z</dcterms:created>
  <dcterms:modified xsi:type="dcterms:W3CDTF">2020-12-09T11:45:28Z</dcterms:modified>
</cp:coreProperties>
</file>