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D13D-4C09-4FA3-888D-78B365BD28D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B951-7357-4D59-98B3-83D031A0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3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D13D-4C09-4FA3-888D-78B365BD28D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B951-7357-4D59-98B3-83D031A0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4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D13D-4C09-4FA3-888D-78B365BD28D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B951-7357-4D59-98B3-83D031A013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49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D13D-4C09-4FA3-888D-78B365BD28D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B951-7357-4D59-98B3-83D031A0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2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D13D-4C09-4FA3-888D-78B365BD28D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B951-7357-4D59-98B3-83D031A013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6143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D13D-4C09-4FA3-888D-78B365BD28D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B951-7357-4D59-98B3-83D031A0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4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D13D-4C09-4FA3-888D-78B365BD28D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B951-7357-4D59-98B3-83D031A0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D13D-4C09-4FA3-888D-78B365BD28D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B951-7357-4D59-98B3-83D031A0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2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D13D-4C09-4FA3-888D-78B365BD28D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B951-7357-4D59-98B3-83D031A0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D13D-4C09-4FA3-888D-78B365BD28D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B951-7357-4D59-98B3-83D031A0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7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D13D-4C09-4FA3-888D-78B365BD28D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B951-7357-4D59-98B3-83D031A0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1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D13D-4C09-4FA3-888D-78B365BD28D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B951-7357-4D59-98B3-83D031A0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D13D-4C09-4FA3-888D-78B365BD28D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B951-7357-4D59-98B3-83D031A0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9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D13D-4C09-4FA3-888D-78B365BD28D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B951-7357-4D59-98B3-83D031A0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6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D13D-4C09-4FA3-888D-78B365BD28D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B951-7357-4D59-98B3-83D031A0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1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D13D-4C09-4FA3-888D-78B365BD28D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B951-7357-4D59-98B3-83D031A0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5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0D13D-4C09-4FA3-888D-78B365BD28D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A7B951-7357-4D59-98B3-83D031A0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3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408386"/>
            <a:ext cx="7766936" cy="264244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frequent food which is being eaten by the people during "COVID-19 pandemic".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559" y="3320144"/>
            <a:ext cx="10026869" cy="3439886"/>
          </a:xfrm>
        </p:spPr>
        <p:txBody>
          <a:bodyPr>
            <a:normAutofit/>
          </a:bodyPr>
          <a:lstStyle/>
          <a:p>
            <a:pPr algn="l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MR.BOSE                   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Academic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2019-2020 </a:t>
            </a:r>
          </a:p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Venkatesh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l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6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3978"/>
            <a:ext cx="8596668" cy="1793766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Fruits and Soft Drinks: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09297"/>
            <a:ext cx="8596668" cy="6232635"/>
          </a:xfrm>
        </p:spPr>
        <p:txBody>
          <a:bodyPr>
            <a:noAutofit/>
          </a:bodyPr>
          <a:lstStyle/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42.9% people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eat’s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Bannana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21.4% people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eat’s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14.3% people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eat’s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kind of fruits.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57.1% people buy 2kgof fruits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28.6% people buy 1kg of fruits.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14.2% people buy more then 3 kg of fruits.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 people buy Soft Drinks.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42.9% people doesn’t buy Soft Drinks.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14.3% people buy Pulpy orange.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14.2% people buy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mazza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 people buy 1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litre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Soft drinks.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7.1% people buy more then 2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litre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soft drinks.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0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930400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survey report we can conclude that..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9504"/>
            <a:ext cx="8596668" cy="5838496"/>
          </a:xfrm>
        </p:spPr>
        <p:txBody>
          <a:bodyPr>
            <a:noAutofit/>
          </a:bodyPr>
          <a:lstStyle/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amount of people are consuming milk  every day. Compare to the other milk selling brands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Nandhini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Goodlife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milk is mostly selling in  the market.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people prefer Coffee and Tea every day and Nescafe ,Red label is the brand frequently purchased by the people.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people include Oats and Kellogg Corn flakes in their breakfast .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Saffola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Quicker Oats is most selling brand.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percentage of people include Rice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Chapathi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their diet .There are variety of rice brands as per my report Bullet 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Dawat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Ashirwad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most selling in the market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Oil is essential for cooking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purpose.As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my survey people buy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Sunpure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,Sunflower, fortune and Gold winner oil brands and they are most selling in the market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frequent fruits eaten by people are Apple,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Bannana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Orange 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people Consume Soft drinks. As per my report Pulpy orange,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mazza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,sprite is most selling.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9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you….</a:t>
            </a:r>
            <a:endParaRPr lang="en-US" sz="32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37" y="2160588"/>
            <a:ext cx="4859660" cy="3881437"/>
          </a:xfrm>
        </p:spPr>
      </p:pic>
    </p:spTree>
    <p:extLst>
      <p:ext uri="{BB962C8B-B14F-4D97-AF65-F5344CB8AC3E}">
        <p14:creationId xmlns:p14="http://schemas.microsoft.com/office/powerpoint/2010/main" val="62375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71" y="39188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950142" cy="479622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based on the most frequent food which is been eaten by people during this COVID-19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anademic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recession, caused by lockdowns and other restrictions on business activity to control COVID-19, will lead to reductions in food consumption and in nutrition status especially among the poor 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Wheather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rising food prices, falling incomes, or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both,people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have less real income to pay for their food and will adjust accordingly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impact of COVID-19 on food crises and business activities. I conducted a survey form, by analyzing the feedback gave by the people so we can conclude that how much is the impact of COVID-19 on this two criteria?...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74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91" y="43542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Food Products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concentrated 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Survey form…..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and Tea powder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Oats and Kellogg's Corn Flakes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Wheat flour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drinks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2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28497"/>
            <a:ext cx="8596668" cy="4012865"/>
          </a:xfrm>
        </p:spPr>
        <p:txBody>
          <a:bodyPr/>
          <a:lstStyle/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survey report I observed that 85.7% people consume milk everyday.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14.3% people are not consuming milk.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35.7% people buy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Nandhini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14.3% people buy Good life brand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92.1% people buy 1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litre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milk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7.1% people buy more then 2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litre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milk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16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and Tea powder: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report..35.7% Prefer drinking Tea.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21.4% Prefer coffee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14.2% Prefer both Coffee and Tea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21.4% Does not prefer neither of both so we  can conclude that they prefer some other milk products like(ex: Boost, Horlicks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42.6% people buy Red Label Tea powder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21.3% people buy Nescafe coffee powder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34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Oats and Kellogg's Corn Flakes: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71.4% people include Oats and Kellogg’s in their breakfast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28.6% people prefer other kind of breakfast.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14.1% people buy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Saffola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Oats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7.1% people buy quicker Oats.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35.7% people buy 1 kg of Oats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7.1% people buy more then 1kg of Oats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/>
              <a:t> 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25" y="522514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Rice 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92.9% people consume rice everyday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7.1% people don’t consume rice.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14.3% people purchase Bullet rice brand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7.1%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Dawat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7.1%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Tajmahal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rice brand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57.1% people purchase 25 kg of rice.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6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Wheat Flour: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85.7% people include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chapathi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their dinner.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14.3% doesn’t include.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71.3% people using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Ashirwad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 people buy 10kg of wheat flour.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21.4% people buy 5kg of wheat flour.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8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Oil 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92.9% people use oil for cooking purpose.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21.3% uses Sun flower oil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21.4% uses Sun pure oil.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7.1% uses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Furtune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oil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7.1% uses Gold Winner oil.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71.4% people buy 5  to 10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oil.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28.6%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litre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oil.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0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726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The most frequent food which is being eaten by the people during "COVID-19 pandemic". </vt:lpstr>
      <vt:lpstr>Introduction:   </vt:lpstr>
      <vt:lpstr>Main Food Products concentrated in the Survey form….. </vt:lpstr>
      <vt:lpstr>Milk: </vt:lpstr>
      <vt:lpstr>Coffee and Tea powder: </vt:lpstr>
      <vt:lpstr>Oats and Kellogg's Corn Flakes: </vt:lpstr>
      <vt:lpstr>Rice : </vt:lpstr>
      <vt:lpstr>Wheat Flour: </vt:lpstr>
      <vt:lpstr>Oil : </vt:lpstr>
      <vt:lpstr>Fruits and Soft Drinks: </vt:lpstr>
      <vt:lpstr>Conclusion: From the survey report we can conclude that.. </vt:lpstr>
      <vt:lpstr>Thank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most frequent food which is being eaten by the people during "COVID-19 pandemic".</dc:title>
  <dc:creator>Venky</dc:creator>
  <cp:lastModifiedBy>Venky</cp:lastModifiedBy>
  <cp:revision>8</cp:revision>
  <dcterms:created xsi:type="dcterms:W3CDTF">2020-05-15T05:58:21Z</dcterms:created>
  <dcterms:modified xsi:type="dcterms:W3CDTF">2020-05-15T07:05:21Z</dcterms:modified>
</cp:coreProperties>
</file>