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81ED9-6B9E-4F97-915E-1C895C2AB07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4460-4B28-4DCA-AC1D-862E128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D9EA-642C-4FB3-B2A2-B3F33FD7A34B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20CD-B823-4630-AEEF-2C960062BB18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66BC-BB69-4D7A-ADFE-A42EE00B4DD0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C868-59FF-490B-807A-F5CED600AD78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1317-E97D-4A79-82BF-EEC1C2A2E86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AC2B-E610-4BDE-BF93-3A18974560AD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63B4-24F2-454E-812A-BFC6C6BA931D}" type="datetime1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1BD-8CB8-44C3-8765-AABF620B948B}" type="datetime1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47F4-DA71-419D-A71F-54F845C97FB1}" type="datetime1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3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68-FC2F-4F5A-A028-850EB7E3EBCF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5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7CA2-8C5C-48D9-8E79-91DB47D5C49D}" type="datetime1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D8A7-54E7-43E2-A1B7-A3A54F649EB2}" type="datetime1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76D5-EDFE-4520-807B-E9BD6500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-1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014" y="3602036"/>
            <a:ext cx="10562896" cy="325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“Analysis of patients complaints in Apollo Hospital”</a:t>
            </a:r>
          </a:p>
          <a:p>
            <a:endParaRPr lang="en-US" b="1" i="1" dirty="0"/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b="1" i="1" dirty="0" smtClean="0"/>
              <a:t>: </a:t>
            </a:r>
            <a:r>
              <a:rPr lang="en-US" b="1" i="1" dirty="0" err="1" smtClean="0"/>
              <a:t>Mr.Bose</a:t>
            </a:r>
            <a:endParaRPr lang="en-US" b="1" i="1" dirty="0" smtClean="0"/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b="1" i="1" dirty="0" smtClean="0"/>
              <a:t> : </a:t>
            </a:r>
            <a:r>
              <a:rPr lang="en-US" b="1" i="1" dirty="0" err="1" smtClean="0"/>
              <a:t>Venkatesh</a:t>
            </a:r>
            <a:r>
              <a:rPr lang="en-US" b="1" i="1" dirty="0" smtClean="0"/>
              <a:t> D.S</a:t>
            </a:r>
          </a:p>
          <a:p>
            <a:pPr algn="r"/>
            <a:r>
              <a:rPr lang="en-US" b="1" dirty="0" smtClean="0"/>
              <a:t>Academic</a:t>
            </a:r>
            <a:r>
              <a:rPr lang="en-US" b="1" i="1" dirty="0" smtClean="0"/>
              <a:t>:2019-2020</a:t>
            </a:r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746234"/>
            <a:ext cx="25750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35" y="2165131"/>
            <a:ext cx="4162096" cy="2869325"/>
          </a:xfrm>
        </p:spPr>
      </p:pic>
    </p:spTree>
    <p:extLst>
      <p:ext uri="{BB962C8B-B14F-4D97-AF65-F5344CB8AC3E}">
        <p14:creationId xmlns:p14="http://schemas.microsoft.com/office/powerpoint/2010/main" val="14941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6538"/>
            <a:ext cx="9144000" cy="211257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b="1" i="1" dirty="0" smtClean="0"/>
              <a:t>..                                        </a:t>
            </a:r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385" y="3626069"/>
            <a:ext cx="9785132" cy="2291254"/>
          </a:xfrm>
        </p:spPr>
        <p:txBody>
          <a:bodyPr/>
          <a:lstStyle/>
          <a:p>
            <a:r>
              <a:rPr lang="en-US" b="1" dirty="0" smtClean="0"/>
              <a:t>The City Apollo Hospital Conducted a survey to </a:t>
            </a:r>
            <a:r>
              <a:rPr lang="en-US" b="1" dirty="0" err="1" smtClean="0"/>
              <a:t>analyse</a:t>
            </a:r>
            <a:r>
              <a:rPr lang="en-US" b="1" dirty="0" smtClean="0"/>
              <a:t> the various patients complaints and resolve this complaints to maximum extent and to provide patients gratification.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0" y="722752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31" y="323085"/>
            <a:ext cx="10515600" cy="11273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categories included in Complaint form…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7205" y="1837832"/>
            <a:ext cx="5362903" cy="44893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provided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treatment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missing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formalities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Received…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681162"/>
            <a:ext cx="5157787" cy="8239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221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provided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treatment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missing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formalities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3034" y="2023003"/>
            <a:ext cx="3741683" cy="4820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Complaints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167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210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60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92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13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320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75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18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53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50" y="206828"/>
            <a:ext cx="2647950" cy="18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214" y="536028"/>
            <a:ext cx="9448800" cy="241737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are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“Pareto chart”..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46" y="3972909"/>
            <a:ext cx="3664187" cy="2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06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Step-1: Sort the complaints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ecending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order. Calculate the cumulative frequency and cumulative percentage….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8" y="1999703"/>
            <a:ext cx="7609488" cy="390984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6" y="1999703"/>
            <a:ext cx="2150926" cy="1521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6" y="3788979"/>
            <a:ext cx="2181204" cy="15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10" y="859971"/>
            <a:ext cx="10515600" cy="20934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….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time, Information provided, Received treatment, Too many formalities contributes 82% of data….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41" y="3450396"/>
            <a:ext cx="7173326" cy="2700033"/>
          </a:xfrm>
        </p:spPr>
      </p:pic>
    </p:spTree>
    <p:extLst>
      <p:ext uri="{BB962C8B-B14F-4D97-AF65-F5344CB8AC3E}">
        <p14:creationId xmlns:p14="http://schemas.microsoft.com/office/powerpoint/2010/main" val="9242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 time to draw “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areto chart”……..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783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987425"/>
            <a:ext cx="6515448" cy="103056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Pareto chart…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r="396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80" y="1905000"/>
            <a:ext cx="4120384" cy="38644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chart we can conclude that…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solving complaints like Solving time, Information provided, Received treatment, Too many formalities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of complaints can be solved and customer satisfaction can be reached to maximum extent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201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Case Study -1</vt:lpstr>
      <vt:lpstr>Introduction..                                        </vt:lpstr>
      <vt:lpstr>List of categories included in Complaint form…</vt:lpstr>
      <vt:lpstr>Complaints Received…        </vt:lpstr>
      <vt:lpstr>Complaints are Analysed by using “Pareto chart”..</vt:lpstr>
      <vt:lpstr>Step-1: Sort the complaints in Decending order. Calculate the cumulative frequency and cumulative percentage….                </vt:lpstr>
      <vt:lpstr>From the below table we can conclude that …. Solving time, Information provided, Received treatment, Too many formalities contributes 82% of data….  </vt:lpstr>
      <vt:lpstr>It’s  time to draw “Pareto chart”……..</vt:lpstr>
      <vt:lpstr>Pareto chart…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-1</dc:title>
  <dc:creator>Venky</dc:creator>
  <cp:lastModifiedBy>Venky</cp:lastModifiedBy>
  <cp:revision>15</cp:revision>
  <dcterms:created xsi:type="dcterms:W3CDTF">2020-05-14T06:29:54Z</dcterms:created>
  <dcterms:modified xsi:type="dcterms:W3CDTF">2020-05-14T08:39:38Z</dcterms:modified>
</cp:coreProperties>
</file>