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56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13274-342F-4F95-A43A-5062DFA79130}" v="12" dt="2024-07-05T07:43:31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veni Pradeep" userId="40e81cb86acf97a0" providerId="LiveId" clId="{07913274-342F-4F95-A43A-5062DFA79130}"/>
    <pc:docChg chg="custSel addSld delSld modSld sldOrd">
      <pc:chgData name="Triveni Pradeep" userId="40e81cb86acf97a0" providerId="LiveId" clId="{07913274-342F-4F95-A43A-5062DFA79130}" dt="2024-07-05T07:44:01.478" v="373" actId="20577"/>
      <pc:docMkLst>
        <pc:docMk/>
      </pc:docMkLst>
      <pc:sldChg chg="addSp delSp modSp new mod modClrScheme chgLayout">
        <pc:chgData name="Triveni Pradeep" userId="40e81cb86acf97a0" providerId="LiveId" clId="{07913274-342F-4F95-A43A-5062DFA79130}" dt="2024-07-05T07:40:47.385" v="122" actId="20577"/>
        <pc:sldMkLst>
          <pc:docMk/>
          <pc:sldMk cId="1534517121" sldId="256"/>
        </pc:sldMkLst>
        <pc:spChg chg="del">
          <ac:chgData name="Triveni Pradeep" userId="40e81cb86acf97a0" providerId="LiveId" clId="{07913274-342F-4F95-A43A-5062DFA79130}" dt="2024-07-05T07:34:26.422" v="1" actId="700"/>
          <ac:spMkLst>
            <pc:docMk/>
            <pc:sldMk cId="1534517121" sldId="256"/>
            <ac:spMk id="2" creationId="{6D257761-B183-462C-DA91-96145AA55E24}"/>
          </ac:spMkLst>
        </pc:spChg>
        <pc:spChg chg="del">
          <ac:chgData name="Triveni Pradeep" userId="40e81cb86acf97a0" providerId="LiveId" clId="{07913274-342F-4F95-A43A-5062DFA79130}" dt="2024-07-05T07:34:26.422" v="1" actId="700"/>
          <ac:spMkLst>
            <pc:docMk/>
            <pc:sldMk cId="1534517121" sldId="256"/>
            <ac:spMk id="3" creationId="{AD970A88-5CE0-67E9-360C-703E7B2E5170}"/>
          </ac:spMkLst>
        </pc:spChg>
        <pc:spChg chg="add mod">
          <ac:chgData name="Triveni Pradeep" userId="40e81cb86acf97a0" providerId="LiveId" clId="{07913274-342F-4F95-A43A-5062DFA79130}" dt="2024-07-05T07:40:36.034" v="114" actId="122"/>
          <ac:spMkLst>
            <pc:docMk/>
            <pc:sldMk cId="1534517121" sldId="256"/>
            <ac:spMk id="5" creationId="{9A9F7EFD-B61F-76FA-E1BD-5FD75AD36387}"/>
          </ac:spMkLst>
        </pc:spChg>
        <pc:spChg chg="add mod">
          <ac:chgData name="Triveni Pradeep" userId="40e81cb86acf97a0" providerId="LiveId" clId="{07913274-342F-4F95-A43A-5062DFA79130}" dt="2024-07-05T07:40:47.385" v="122" actId="20577"/>
          <ac:spMkLst>
            <pc:docMk/>
            <pc:sldMk cId="1534517121" sldId="256"/>
            <ac:spMk id="6" creationId="{C8A31C9A-4DB2-4703-F802-448A327EF85E}"/>
          </ac:spMkLst>
        </pc:spChg>
        <pc:picChg chg="add mod">
          <ac:chgData name="Triveni Pradeep" userId="40e81cb86acf97a0" providerId="LiveId" clId="{07913274-342F-4F95-A43A-5062DFA79130}" dt="2024-07-05T07:37:00.952" v="9" actId="1076"/>
          <ac:picMkLst>
            <pc:docMk/>
            <pc:sldMk cId="1534517121" sldId="256"/>
            <ac:picMk id="4" creationId="{00000000-0008-0000-0700-000002000000}"/>
          </ac:picMkLst>
        </pc:picChg>
      </pc:sldChg>
      <pc:sldChg chg="addSp modSp add mod">
        <pc:chgData name="Triveni Pradeep" userId="40e81cb86acf97a0" providerId="LiveId" clId="{07913274-342F-4F95-A43A-5062DFA79130}" dt="2024-07-05T07:44:01.478" v="373" actId="20577"/>
        <pc:sldMkLst>
          <pc:docMk/>
          <pc:sldMk cId="1324912792" sldId="257"/>
        </pc:sldMkLst>
        <pc:spChg chg="add mod">
          <ac:chgData name="Triveni Pradeep" userId="40e81cb86acf97a0" providerId="LiveId" clId="{07913274-342F-4F95-A43A-5062DFA79130}" dt="2024-07-05T07:44:01.478" v="373" actId="20577"/>
          <ac:spMkLst>
            <pc:docMk/>
            <pc:sldMk cId="1324912792" sldId="257"/>
            <ac:spMk id="2" creationId="{4C463201-12E4-2802-8B69-93F38014A350}"/>
          </ac:spMkLst>
        </pc:spChg>
      </pc:sldChg>
      <pc:sldChg chg="new del">
        <pc:chgData name="Triveni Pradeep" userId="40e81cb86acf97a0" providerId="LiveId" clId="{07913274-342F-4F95-A43A-5062DFA79130}" dt="2024-07-05T07:37:04.382" v="12" actId="47"/>
        <pc:sldMkLst>
          <pc:docMk/>
          <pc:sldMk cId="3794223106" sldId="257"/>
        </pc:sldMkLst>
      </pc:sldChg>
      <pc:sldChg chg="new del">
        <pc:chgData name="Triveni Pradeep" userId="40e81cb86acf97a0" providerId="LiveId" clId="{07913274-342F-4F95-A43A-5062DFA79130}" dt="2024-07-05T07:37:05.295" v="14" actId="47"/>
        <pc:sldMkLst>
          <pc:docMk/>
          <pc:sldMk cId="1509727467" sldId="258"/>
        </pc:sldMkLst>
      </pc:sldChg>
      <pc:sldChg chg="addSp modSp add mod">
        <pc:chgData name="Triveni Pradeep" userId="40e81cb86acf97a0" providerId="LiveId" clId="{07913274-342F-4F95-A43A-5062DFA79130}" dt="2024-07-05T07:42:00.190" v="211" actId="20577"/>
        <pc:sldMkLst>
          <pc:docMk/>
          <pc:sldMk cId="1725761861" sldId="258"/>
        </pc:sldMkLst>
        <pc:spChg chg="add mod">
          <ac:chgData name="Triveni Pradeep" userId="40e81cb86acf97a0" providerId="LiveId" clId="{07913274-342F-4F95-A43A-5062DFA79130}" dt="2024-07-05T07:42:00.190" v="211" actId="20577"/>
          <ac:spMkLst>
            <pc:docMk/>
            <pc:sldMk cId="1725761861" sldId="258"/>
            <ac:spMk id="2" creationId="{21DFF5A6-417C-CF9C-1EDE-E3C5F4D42B01}"/>
          </ac:spMkLst>
        </pc:spChg>
      </pc:sldChg>
      <pc:sldChg chg="new del">
        <pc:chgData name="Triveni Pradeep" userId="40e81cb86acf97a0" providerId="LiveId" clId="{07913274-342F-4F95-A43A-5062DFA79130}" dt="2024-07-05T07:37:04.850" v="13" actId="47"/>
        <pc:sldMkLst>
          <pc:docMk/>
          <pc:sldMk cId="2620753521" sldId="259"/>
        </pc:sldMkLst>
      </pc:sldChg>
      <pc:sldChg chg="addSp modSp add mod">
        <pc:chgData name="Triveni Pradeep" userId="40e81cb86acf97a0" providerId="LiveId" clId="{07913274-342F-4F95-A43A-5062DFA79130}" dt="2024-07-05T07:43:14.742" v="335" actId="313"/>
        <pc:sldMkLst>
          <pc:docMk/>
          <pc:sldMk cId="3081571427" sldId="259"/>
        </pc:sldMkLst>
        <pc:spChg chg="add mod">
          <ac:chgData name="Triveni Pradeep" userId="40e81cb86acf97a0" providerId="LiveId" clId="{07913274-342F-4F95-A43A-5062DFA79130}" dt="2024-07-05T07:40:56.974" v="127" actId="20577"/>
          <ac:spMkLst>
            <pc:docMk/>
            <pc:sldMk cId="3081571427" sldId="259"/>
            <ac:spMk id="2" creationId="{6CA92668-E04E-9137-3A49-A36D154FEEE8}"/>
          </ac:spMkLst>
        </pc:spChg>
        <pc:spChg chg="add mod">
          <ac:chgData name="Triveni Pradeep" userId="40e81cb86acf97a0" providerId="LiveId" clId="{07913274-342F-4F95-A43A-5062DFA79130}" dt="2024-07-05T07:43:14.742" v="335" actId="313"/>
          <ac:spMkLst>
            <pc:docMk/>
            <pc:sldMk cId="3081571427" sldId="259"/>
            <ac:spMk id="3" creationId="{D1B75474-80AF-46F9-74F5-45A776D963E9}"/>
          </ac:spMkLst>
        </pc:spChg>
      </pc:sldChg>
      <pc:sldChg chg="new del">
        <pc:chgData name="Triveni Pradeep" userId="40e81cb86acf97a0" providerId="LiveId" clId="{07913274-342F-4F95-A43A-5062DFA79130}" dt="2024-07-05T07:37:03.769" v="11" actId="47"/>
        <pc:sldMkLst>
          <pc:docMk/>
          <pc:sldMk cId="1400194603" sldId="260"/>
        </pc:sldMkLst>
      </pc:sldChg>
      <pc:sldChg chg="addSp modSp add mod ord">
        <pc:chgData name="Triveni Pradeep" userId="40e81cb86acf97a0" providerId="LiveId" clId="{07913274-342F-4F95-A43A-5062DFA79130}" dt="2024-07-05T07:40:17.330" v="100" actId="1076"/>
        <pc:sldMkLst>
          <pc:docMk/>
          <pc:sldMk cId="2704504600" sldId="260"/>
        </pc:sldMkLst>
        <pc:spChg chg="add mod">
          <ac:chgData name="Triveni Pradeep" userId="40e81cb86acf97a0" providerId="LiveId" clId="{07913274-342F-4F95-A43A-5062DFA79130}" dt="2024-07-05T07:39:15.349" v="53" actId="1076"/>
          <ac:spMkLst>
            <pc:docMk/>
            <pc:sldMk cId="2704504600" sldId="260"/>
            <ac:spMk id="2" creationId="{974AD893-04EF-0DCF-9B97-4F4427803882}"/>
          </ac:spMkLst>
        </pc:spChg>
        <pc:spChg chg="add mod">
          <ac:chgData name="Triveni Pradeep" userId="40e81cb86acf97a0" providerId="LiveId" clId="{07913274-342F-4F95-A43A-5062DFA79130}" dt="2024-07-05T07:40:17.330" v="100" actId="1076"/>
          <ac:spMkLst>
            <pc:docMk/>
            <pc:sldMk cId="2704504600" sldId="260"/>
            <ac:spMk id="3" creationId="{E33AD71D-E665-007B-02C2-FD5B8241C8E7}"/>
          </ac:spMkLst>
        </pc:spChg>
      </pc:sldChg>
      <pc:sldChg chg="new del">
        <pc:chgData name="Triveni Pradeep" userId="40e81cb86acf97a0" providerId="LiveId" clId="{07913274-342F-4F95-A43A-5062DFA79130}" dt="2024-07-05T07:37:03.086" v="10" actId="47"/>
        <pc:sldMkLst>
          <pc:docMk/>
          <pc:sldMk cId="1792726348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2129-B937-425F-A7A7-95DFE1CB6E14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3750-5399-4807-A779-1BE3A9D88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9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23750-5399-4807-A779-1BE3A9D8836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0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23750-5399-4807-A779-1BE3A9D8836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4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7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7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7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5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1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1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F6B71DD-6DB1-4166-9369-1427025C4C3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0EF85D2-105F-4B5F-9706-B9D8CD7F4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x of /download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8" y="270527"/>
            <a:ext cx="2800351" cy="6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4AD893-04EF-0DCF-9B97-4F4427803882}"/>
              </a:ext>
            </a:extLst>
          </p:cNvPr>
          <p:cNvSpPr txBox="1"/>
          <p:nvPr/>
        </p:nvSpPr>
        <p:spPr>
          <a:xfrm>
            <a:off x="1937656" y="1696556"/>
            <a:ext cx="887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WEBSITE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AD71D-E665-007B-02C2-FD5B8241C8E7}"/>
              </a:ext>
            </a:extLst>
          </p:cNvPr>
          <p:cNvSpPr txBox="1"/>
          <p:nvPr/>
        </p:nvSpPr>
        <p:spPr>
          <a:xfrm>
            <a:off x="609600" y="4191948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23BTCE109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23BTCE114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23BTCE121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23BTCE124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23BTCE150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0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x of /download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8" y="270527"/>
            <a:ext cx="2800351" cy="6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9F7EFD-B61F-76FA-E1BD-5FD75AD36387}"/>
              </a:ext>
            </a:extLst>
          </p:cNvPr>
          <p:cNvSpPr txBox="1"/>
          <p:nvPr/>
        </p:nvSpPr>
        <p:spPr>
          <a:xfrm>
            <a:off x="2867892" y="1163782"/>
            <a:ext cx="617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31C9A-4DB2-4703-F802-448A327EF85E}"/>
              </a:ext>
            </a:extLst>
          </p:cNvPr>
          <p:cNvSpPr txBox="1"/>
          <p:nvPr/>
        </p:nvSpPr>
        <p:spPr>
          <a:xfrm>
            <a:off x="734291" y="2299855"/>
            <a:ext cx="103909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Food </a:t>
            </a:r>
            <a:r>
              <a:rPr lang="en-US" sz="2400" b="1" dirty="0"/>
              <a:t>Munch </a:t>
            </a:r>
            <a:r>
              <a:rPr lang="en-US" sz="2000" dirty="0"/>
              <a:t>is an online platform that connects hungry customers with a wide variety of restaurants and food providers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   </a:t>
            </a:r>
            <a:r>
              <a:rPr lang="en-US" sz="2000" dirty="0"/>
              <a:t>- It offers a convenient way to order meals, snacks, and beverages from local eateries, all from the comfort of your home or office.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/>
              <a:t>- With an easy-to-use interface, Food Munch aims to simplify the food ordering process and enhance the overall dining experience.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451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x of /download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8" y="270527"/>
            <a:ext cx="2800351" cy="6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3565" y="2244436"/>
            <a:ext cx="106818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Problem </a:t>
            </a:r>
            <a:r>
              <a:rPr lang="en-IN" dirty="0"/>
              <a:t>Scoping:   - Food Munch addresses several common challenges faced by food enthusiasts:     - </a:t>
            </a:r>
            <a:r>
              <a:rPr lang="en-IN" dirty="0" smtClean="0"/>
              <a:t>Time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Constraints: Busy schedules often leave people with limited time to cook or dine out.     - Choice Overload: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abundance of dining options can be overwhelming, making it hard to decide where to order from.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</a:t>
            </a:r>
            <a:r>
              <a:rPr lang="en-IN" dirty="0"/>
              <a:t>- Delivery Hassles: Coordinating food delivery can be cumbersome, especially during peak hours or adverse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308157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x of /download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8" y="270527"/>
            <a:ext cx="2800351" cy="6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91490" y="2008909"/>
            <a:ext cx="1039090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Purpose of the Website:   </a:t>
            </a:r>
            <a:r>
              <a:rPr lang="en-IN" dirty="0"/>
              <a:t>- Convenience: Food Munch aims to provide a hassle-free way for users to explore menus, place orders, and have their </a:t>
            </a:r>
            <a:r>
              <a:rPr lang="en-IN" dirty="0" err="1"/>
              <a:t>favorite</a:t>
            </a:r>
            <a:r>
              <a:rPr lang="en-IN" dirty="0"/>
              <a:t> dishes delivered promptly.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</a:t>
            </a:r>
            <a:r>
              <a:rPr lang="en-IN" dirty="0"/>
              <a:t>- Variety: By partnering with multiple restaurants, Food Munch ensures a diverse range of cuisines and dishes are available to cater to different tastes. 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- Supporting Local Businesses: The platform supports local eateries by promoting their offerings and driving more orders.</a:t>
            </a:r>
          </a:p>
        </p:txBody>
      </p:sp>
    </p:spTree>
    <p:extLst>
      <p:ext uri="{BB962C8B-B14F-4D97-AF65-F5344CB8AC3E}">
        <p14:creationId xmlns:p14="http://schemas.microsoft.com/office/powerpoint/2010/main" val="172576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x of /download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8" y="270527"/>
            <a:ext cx="2800351" cy="6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83674" y="1495866"/>
            <a:ext cx="104047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Features:   - User-Friendly Interface: Intuitive design and easy navigation for seamless browsing </a:t>
            </a:r>
            <a:r>
              <a:rPr lang="en-IN" sz="2800" dirty="0" smtClean="0"/>
              <a:t>a</a:t>
            </a:r>
            <a:r>
              <a:rPr lang="en-IN" sz="2800" dirty="0"/>
              <a:t>d </a:t>
            </a:r>
            <a:r>
              <a:rPr lang="en-IN" sz="2800" dirty="0" err="1" smtClean="0"/>
              <a:t>nordering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   </a:t>
            </a:r>
            <a:r>
              <a:rPr lang="en-IN" sz="2800" dirty="0"/>
              <a:t>- Restaurant Listings: Comprehensive listings of nearby restaurants, including menus, ratings, and reviews.  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- </a:t>
            </a:r>
            <a:r>
              <a:rPr lang="en-IN" sz="2800" dirty="0"/>
              <a:t>Real-Time Tracking: Users can track their orders from preparation to delivery</a:t>
            </a:r>
          </a:p>
        </p:txBody>
      </p:sp>
    </p:spTree>
    <p:extLst>
      <p:ext uri="{BB962C8B-B14F-4D97-AF65-F5344CB8AC3E}">
        <p14:creationId xmlns:p14="http://schemas.microsoft.com/office/powerpoint/2010/main" val="132491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127" y="1122218"/>
            <a:ext cx="108619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:                                                               CONCLUSION</a:t>
            </a:r>
          </a:p>
          <a:p>
            <a:endParaRPr lang="en-IN" sz="2400" b="1" dirty="0"/>
          </a:p>
          <a:p>
            <a:r>
              <a:rPr lang="en-IN" sz="2400" dirty="0" smtClean="0"/>
              <a:t>Food </a:t>
            </a:r>
            <a:r>
              <a:rPr lang="en-IN" sz="2400" dirty="0"/>
              <a:t>Munch bridges the gap between hungry customers and delicious food, making dining more convenient and enjoyable.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Whether you're craving pizza, sushi, or a hearty burger, Food Munch brings it right to your doorstep. 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Bon appétit! </a:t>
            </a:r>
            <a:r>
              <a:rPr lang="en-IN" sz="2400" dirty="0" smtClean="0"/>
              <a:t>Remember</a:t>
            </a:r>
            <a:r>
              <a:rPr lang="en-IN" sz="2400" dirty="0"/>
              <a:t>, Food Munch is all about satisfying </a:t>
            </a:r>
            <a:r>
              <a:rPr lang="en-IN" sz="2400" dirty="0" err="1"/>
              <a:t>yo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24092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</TotalTime>
  <Words>349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Times New Roman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Triveni Pradeep</dc:creator>
  <cp:lastModifiedBy>Hp</cp:lastModifiedBy>
  <cp:revision>3</cp:revision>
  <dcterms:created xsi:type="dcterms:W3CDTF">2024-07-05T07:34:19Z</dcterms:created>
  <dcterms:modified xsi:type="dcterms:W3CDTF">2024-07-12T04:28:49Z</dcterms:modified>
</cp:coreProperties>
</file>