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android pie and android </a:t>
            </a:r>
            <a:r>
              <a:rPr lang="en-IN" dirty="0" err="1" smtClean="0"/>
              <a:t>oreo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Preseanted</a:t>
            </a:r>
            <a:r>
              <a:rPr lang="en-IN" dirty="0" smtClean="0"/>
              <a:t> by </a:t>
            </a:r>
            <a:r>
              <a:rPr lang="en-IN" dirty="0" err="1" smtClean="0"/>
              <a:t>kesava</a:t>
            </a:r>
            <a:endParaRPr lang="en-IN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C:\Users\student\Desktop\kesava_files\kes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6095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:\Users\student\Desktop\kesava_files\kes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05800" cy="6095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 descr="C:\Users\student\Desktop\kesava_files\kes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4" y="304801"/>
            <a:ext cx="7153275" cy="5405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student\Desktop\kesava_files\kes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791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student\Desktop\kesava_files\kes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305800" cy="5791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482" name="Picture 2" descr="C:\Users\student\Desktop\kesava_files\kes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1"/>
            <a:ext cx="8382000" cy="4833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C:\Users\student\Desktop\kesava_files\kes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5344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student\Desktop\kesava_files\kes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791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C:\Users\student\Desktop\kesava_files\kes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 descr="C:\Users\student\Desktop\kesava_files\kes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791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student\Desktop\kesava_files\k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 descr="C:\Users\student\Desktop\kesava_files\kes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199" cy="586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6626" name="Picture 2" descr="C:\Users\student\Desktop\kesava_files\kes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229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C:\Users\student\Desktop\kesava_files\kes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599" cy="586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8674" name="Picture 2" descr="C:\Users\student\Desktop\kesava_files\kes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86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9698" name="Picture 2" descr="C:\Users\student\Desktop\kesava_files\kes2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7153275" cy="4681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 descr="C:\Users\student\Desktop\kesava_files\kes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77199" cy="5714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7" name="Picture 3" descr="C:\Users\student\Desktop\kesava_files\ke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2296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C:\Users\student\Desktop\kesava_files\kes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 descr="C:\Users\student\Desktop\kesava_files\kes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86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C:\Users\student\Desktop\kesava_files\kes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821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266" name="Picture 2" descr="C:\Users\student\Desktop\kesava_files\kes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 descr="C:\Users\student\Desktop\kesava_files\kes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1"/>
            <a:ext cx="8229600" cy="5405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C:\Users\student\Desktop\kesava_files\kes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229600" cy="5476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</TotalTime>
  <Words>10</Words>
  <Application>Microsoft Office PowerPoint</Application>
  <PresentationFormat>On-screen Show (4:3)</PresentationFormat>
  <Paragraphs>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Difference between android pie and android oreo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difference between Android 9 Pie and Android 8 Oreo:</dc:title>
  <dc:creator>student</dc:creator>
  <cp:lastModifiedBy>student</cp:lastModifiedBy>
  <cp:revision>7</cp:revision>
  <dcterms:created xsi:type="dcterms:W3CDTF">2006-08-16T00:00:00Z</dcterms:created>
  <dcterms:modified xsi:type="dcterms:W3CDTF">2019-11-27T04:54:43Z</dcterms:modified>
</cp:coreProperties>
</file>