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236" r:id="rId1"/>
  </p:sldMasterIdLst>
  <p:notesMasterIdLst>
    <p:notesMasterId r:id="rId22"/>
  </p:notesMasterIdLst>
  <p:sldIdLst>
    <p:sldId id="256" r:id="rId2"/>
    <p:sldId id="302" r:id="rId3"/>
    <p:sldId id="300" r:id="rId4"/>
    <p:sldId id="301" r:id="rId5"/>
    <p:sldId id="299" r:id="rId6"/>
    <p:sldId id="304" r:id="rId7"/>
    <p:sldId id="305" r:id="rId8"/>
    <p:sldId id="303" r:id="rId9"/>
    <p:sldId id="292" r:id="rId10"/>
    <p:sldId id="293" r:id="rId11"/>
    <p:sldId id="295" r:id="rId12"/>
    <p:sldId id="296" r:id="rId13"/>
    <p:sldId id="271" r:id="rId14"/>
    <p:sldId id="280" r:id="rId15"/>
    <p:sldId id="281" r:id="rId16"/>
    <p:sldId id="274" r:id="rId17"/>
    <p:sldId id="284" r:id="rId18"/>
    <p:sldId id="306" r:id="rId19"/>
    <p:sldId id="298" r:id="rId20"/>
    <p:sldId id="267" r:id="rId21"/>
  </p:sldIdLst>
  <p:sldSz cx="12192000" cy="6858000"/>
  <p:notesSz cx="6858000" cy="9144000"/>
  <p:defaultTextStyle>
    <a:lvl1pPr marL="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Trebuchet MS" charset="0"/>
        <a:ea typeface="Trebuchet MS" charset="0"/>
        <a:cs typeface="Trebuchet MS" charset="0"/>
      </a:defRPr>
    </a:lvl1pPr>
    <a:lvl2pPr marL="457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Trebuchet MS" charset="0"/>
        <a:ea typeface="Trebuchet MS" charset="0"/>
        <a:cs typeface="Trebuchet MS" charset="0"/>
      </a:defRPr>
    </a:lvl2pPr>
    <a:lvl3pPr marL="914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Trebuchet MS" charset="0"/>
        <a:ea typeface="Trebuchet MS" charset="0"/>
        <a:cs typeface="Trebuchet MS" charset="0"/>
      </a:defRPr>
    </a:lvl3pPr>
    <a:lvl4pPr marL="1371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Trebuchet MS" charset="0"/>
        <a:ea typeface="Trebuchet MS" charset="0"/>
        <a:cs typeface="Trebuchet MS" charset="0"/>
      </a:defRPr>
    </a:lvl4pPr>
    <a:lvl5pPr marL="18288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Trebuchet MS" charset="0"/>
        <a:ea typeface="Trebuchet MS" charset="0"/>
        <a:cs typeface="Trebuchet MS" charset="0"/>
      </a:defRPr>
    </a:lvl5pPr>
    <a:lvl6pPr marL="22860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Trebuchet MS" charset="0"/>
        <a:ea typeface="Trebuchet MS" charset="0"/>
        <a:cs typeface="Trebuchet MS" charset="0"/>
      </a:defRPr>
    </a:lvl6pPr>
    <a:lvl7pPr marL="2743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Trebuchet MS" charset="0"/>
        <a:ea typeface="Trebuchet MS" charset="0"/>
        <a:cs typeface="Trebuchet MS" charset="0"/>
      </a:defRPr>
    </a:lvl7pPr>
    <a:lvl8pPr marL="3200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Trebuchet MS" charset="0"/>
        <a:ea typeface="Trebuchet MS" charset="0"/>
        <a:cs typeface="Trebuchet MS" charset="0"/>
      </a:defRPr>
    </a:lvl8pPr>
    <a:lvl9pPr marL="3657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Trebuchet MS" charset="0"/>
        <a:ea typeface="Trebuchet MS" charset="0"/>
        <a:cs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smNativeData">
      <pr:smAppRevision xmlns:pr="smNativeData" xmlns:p14="http://schemas.microsoft.com/office/powerpoint/2010/main" xmlns="" dt="1626791194" val="982" rev64="64" revOS="3"/>
      <pr:smFileRevision xmlns:pr="smNativeData" xmlns:p14="http://schemas.microsoft.com/office/powerpoint/2010/main" xmlns="" dt="1626791194" val="101"/>
      <pr:guideOptions xmlns:pr="smNativeData" xmlns:p14="http://schemas.microsoft.com/office/powerpoint/2010/main" xmlns="" dt="1626791194" snapToBorder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480" y="66"/>
      </p:cViewPr>
      <p:guideLst>
        <p:guide orient="horz" pos="2183"/>
        <p:guide pos="3840"/>
      </p:guideLst>
    </p:cSldViewPr>
  </p:slideViewPr>
  <p:outlineViewPr>
    <p:cViewPr>
      <p:scale>
        <a:sx n="303" d="100"/>
        <a:sy n="303" d="100"/>
      </p:scale>
      <p:origin x="0" y="0"/>
    </p:cViewPr>
  </p:outlineViewPr>
  <p:notesTextViewPr>
    <p:cViewPr>
      <p:scale>
        <a:sx n="1" d="1"/>
        <a:sy n="1" d="1"/>
      </p:scale>
      <p:origin x="0" y="0"/>
    </p:cViewPr>
  </p:notesTextViewPr>
  <p:sorterViewPr>
    <p:cViewPr>
      <p:scale>
        <a:sx n="13" d="100"/>
        <a:sy n="13" d="100"/>
      </p:scale>
      <p:origin x="0" y="0"/>
    </p:cViewPr>
  </p:sorterViewPr>
  <p:notesViewPr>
    <p:cSldViewPr snapToGrid="0">
      <p:cViewPr>
        <p:scale>
          <a:sx n="62" d="100"/>
          <a:sy n="62" d="100"/>
        </p:scale>
        <p:origin x="1580" y="164"/>
      </p:cViewPr>
      <p:guideLst/>
    </p:cSldViewPr>
  </p:notesViewPr>
  <p:gridSpacing cx="71755" cy="7175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noChangeArrowheads="1"/>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EgSAADTAgAAEAAAACYAAAAIAAAAv58AAAAAAAA="/>
              </a:ext>
            </a:extLst>
          </p:cNvSpPr>
          <p:nvPr>
            <p:ph type="hdr" sz="quarter"/>
          </p:nvPr>
        </p:nvSpPr>
        <p:spPr>
          <a:xfrm>
            <a:off x="0" y="0"/>
            <a:ext cx="2971800" cy="459105"/>
          </a:xfrm>
          <a:prstGeom prst="rect">
            <a:avLst/>
          </a:prstGeom>
        </p:spPr>
        <p:txBody>
          <a:bodyPr vert="horz" wrap="square" lIns="91440" tIns="45720" rIns="91440" bIns="45720" numCol="1" spcCol="215900" anchor="t">
            <a:prstTxWarp prst="textNoShape">
              <a:avLst/>
            </a:prstTxWarp>
          </a:bodyPr>
          <a:lstStyle>
            <a:lvl1pPr algn="l">
              <a:defRPr lang="en-IN"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endParaRPr lang="en-IN"/>
          </a:p>
        </p:txBody>
      </p:sp>
      <p:sp>
        <p:nvSpPr>
          <p:cNvPr id="3" name="Date Placeholder 2"/>
          <p:cNvSpPr>
            <a:spLocks noGrp="1" noChangeArrowheads="1"/>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AAAAAC4qAADTAgAAEAAAACYAAAAIAAAAv58AAAAAAAA="/>
              </a:ext>
            </a:extLst>
          </p:cNvSpPr>
          <p:nvPr>
            <p:ph type="dt" idx="1"/>
          </p:nvPr>
        </p:nvSpPr>
        <p:spPr>
          <a:xfrm>
            <a:off x="3884930" y="0"/>
            <a:ext cx="2971800" cy="459105"/>
          </a:xfrm>
          <a:prstGeom prst="rect">
            <a:avLst/>
          </a:prstGeom>
        </p:spPr>
        <p:txBody>
          <a:bodyPr vert="horz" wrap="square" lIns="91440" tIns="45720" rIns="91440" bIns="45720" numCol="1" spcCol="215900" anchor="t">
            <a:prstTxWarp prst="textNoShape">
              <a:avLst/>
            </a:prstTxWarp>
          </a:bodyPr>
          <a:lstStyle>
            <a:lvl1pPr algn="r">
              <a:defRPr lang="en-IN"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1C101E22-6CF1-45E8-BFA8-9ABD50E649CF}" type="datetime1">
              <a:rPr lang="en-IN"/>
              <a:t>24-09-2022</a:t>
            </a:fld>
            <a:endParaRPr lang="en-IN"/>
          </a:p>
        </p:txBody>
      </p:sp>
      <p:sp>
        <p:nvSpPr>
          <p:cNvPr id="4" name="Slide Image Placeholder 3"/>
          <p:cNvSpPr>
            <a:spLocks noGrp="1" noRot="1" noChangeAspect="1" noChangeArrowheads="1"/>
            <a:extLst>
              <a:ext uri="smNativeData">
                <pr:smNativeData xmlns:pr="smNativeData" xmlns:p14="http://schemas.microsoft.com/office/powerpoint/2010/main" xmlns="" val="SMDATA_13_Gt32YBMAAAAlAAAAZAAAAC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4BAAACAcAAPglAAAEGgAAEAAAACYAAAAIAAAAvx8AAP8fAAA="/>
              </a:ext>
            </a:extLst>
          </p:cNvSpPr>
          <p:nvPr>
            <p:ph type="sldImg" idx="2"/>
          </p:nvPr>
        </p:nvSpPr>
        <p:spPr>
          <a:xfrm>
            <a:off x="685800" y="1143000"/>
            <a:ext cx="5486400" cy="30861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pPr>
              <a:defRPr lang="en-US"/>
            </a:pPr>
            <a:endParaRPr lang="en-IN"/>
          </a:p>
        </p:txBody>
      </p:sp>
      <p:sp>
        <p:nvSpPr>
          <p:cNvPr id="5" name="Notes Placeholder 4"/>
          <p:cNvSpPr>
            <a:spLocks noGrp="1" noChangeArrowheads="1"/>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EhsAAPglAAA4MQAAEAAAACYAAAAIAAAAvx8AAP8fAAA="/>
              </a:ext>
            </a:extLst>
          </p:cNvSpPr>
          <p:nvPr>
            <p:ph type="body" idx="3"/>
          </p:nvPr>
        </p:nvSpPr>
        <p:spPr>
          <a:xfrm>
            <a:off x="685800" y="4400550"/>
            <a:ext cx="5486400" cy="3600450"/>
          </a:xfrm>
          <a:prstGeom prst="rect">
            <a:avLst/>
          </a:prstGeom>
          <a:noFill/>
          <a:ln>
            <a:noFill/>
          </a:ln>
        </p:spPr>
        <p:txBody>
          <a:bodyPr vert="horz" wrap="square" lIns="91440" tIns="45720" rIns="91440" bIns="45720" numCol="1" spcCol="215900" anchor="t">
            <a:prstTxWarp prst="textNoShape">
              <a:avLst/>
            </a:prstTxWarp>
          </a:bodyPr>
          <a:lstStyle/>
          <a:p>
            <a:pPr>
              <a:defRPr lang="en-US"/>
            </a:pPr>
            <a:r>
              <a:t>Edit Master text styles</a:t>
            </a:r>
          </a:p>
          <a:p>
            <a:pPr lvl="1">
              <a:defRPr lang="en-US"/>
            </a:pPr>
            <a:r>
              <a:t>Second level</a:t>
            </a:r>
          </a:p>
          <a:p>
            <a:pPr lvl="2">
              <a:defRPr lang="en-US"/>
            </a:pPr>
            <a:r>
              <a:t>Third level</a:t>
            </a:r>
          </a:p>
          <a:p>
            <a:pPr lvl="3">
              <a:defRPr lang="en-US"/>
            </a:pPr>
            <a:r>
              <a:t>Fourth level</a:t>
            </a:r>
          </a:p>
          <a:p>
            <a:pPr lvl="4">
              <a:defRPr lang="en-US"/>
            </a:pPr>
            <a:r>
              <a:t>Fifth level</a:t>
            </a:r>
            <a:endParaRPr lang="en-IN"/>
          </a:p>
        </p:txBody>
      </p:sp>
      <p:sp>
        <p:nvSpPr>
          <p:cNvPr id="6" name="Footer Placeholder 5"/>
          <p:cNvSpPr>
            <a:spLocks noGrp="1" noChangeArrowheads="1"/>
            <a:extLst>
              <a:ext uri="smNativeData">
                <pr:smNativeData xmlns:pr="smNativeData" xmlns:p14="http://schemas.microsoft.com/office/powerpoint/2010/main" xmlns="" val="SMDATA_13_Gt32YB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AAAAAbjUAAEgSAABAOAAAEAAAACYAAAAIAAAAv58AAP8fAAA="/>
              </a:ext>
            </a:extLst>
          </p:cNvSpPr>
          <p:nvPr>
            <p:ph type="ftr" sz="quarter" idx="4"/>
          </p:nvPr>
        </p:nvSpPr>
        <p:spPr>
          <a:xfrm>
            <a:off x="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l">
              <a:defRPr lang="en-IN"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endParaRPr lang="en-IN"/>
          </a:p>
        </p:txBody>
      </p:sp>
      <p:sp>
        <p:nvSpPr>
          <p:cNvPr id="7" name="Slide Number Placeholder 6"/>
          <p:cNvSpPr>
            <a:spLocks noGrp="1" noChangeArrowheads="1"/>
            <a:extLst>
              <a:ext uri="smNativeData">
                <pr:smNativeData xmlns:pr="smNativeData" xmlns:p14="http://schemas.microsoft.com/office/powerpoint/2010/main" xmlns="" val="SMDATA_13_Gt32YBMAAAAlAAAAZAAAAA0AAAAAkAAAAEgAAACQAAAASAAAAAAAAAAC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BQEg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mFwAAbjUAAC4qAABAOAAAEAAAACYAAAAIAAAAv58AAP8fAAA="/>
              </a:ext>
            </a:extLst>
          </p:cNvSpPr>
          <p:nvPr>
            <p:ph type="sldNum" sz="quarter" idx="5"/>
          </p:nvPr>
        </p:nvSpPr>
        <p:spPr>
          <a:xfrm>
            <a:off x="388493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r">
              <a:defRPr lang="en-IN"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25FA184E-00C8-AFEE-8642-F6BB560C70A3}" type="slidenum">
              <a:rPr lang="en-IN"/>
              <a:t>‹#›</a:t>
            </a:fld>
            <a:endParaRPr lang="en-IN"/>
          </a:p>
        </p:txBody>
      </p:sp>
    </p:spTree>
    <p:extLst>
      <p:ext uri="{BB962C8B-B14F-4D97-AF65-F5344CB8AC3E}">
        <p14:creationId xmlns:p14="http://schemas.microsoft.com/office/powerpoint/2010/main" val="2276880435"/>
      </p:ext>
    </p:extLst>
  </p:cSld>
  <p:clrMap bg1="lt1" tx1="dk1" bg2="lt2" tx2="dk2" accent1="accent1" accent2="accent2" accent3="accent3" accent4="accent4" accent5="accent5" accent6="accent6" hlink="hlink" folHlink="folHlink"/>
  <p:hf sldNum="0" hdr="0" ftr="0" dt="0"/>
  <p:notesStyle>
    <a:lvl1pPr marL="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200" b="0" i="0" u="none" strike="noStrike" kern="1" spc="0" baseline="0">
        <a:solidFill>
          <a:schemeClr val="tx1"/>
        </a:solidFill>
        <a:effectLst/>
        <a:latin typeface="Calibri" pitchFamily="2" charset="0"/>
        <a:ea typeface="Calibri" pitchFamily="2" charset="0"/>
        <a:cs typeface="Calibri" pitchFamily="2" charset="0"/>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15"/>
          <p:cNvGrpSpPr>
            <a:extLst>
              <a:ext uri="smNativeData">
                <pr:smNativeData xmlns:pr="smNativeData" xmlns:p14="http://schemas.microsoft.com/office/powerpoint/2010/main" xmlns="" val="SMDATA_7_Gt32YBMAAAAlAAAAAQAAAA8BAAAAkAAAAEgAAACQAAAASAAAAAAAAAAAAAAAAAAAABcAAAAUAAAAAAAAAAAAAAD/fwAA/38AAAAAAAAJAAAABAAAAAAAAAAMAAAAEAAAAAAAAAAAAAAAAAAAAAAAAAAfAAAAVAAAAAAAAAAAAAAAAAAAAAAAAAAAAAAAAAAAAAAAAAAAAAAAAAAAAAAAAAAAAAAAAAAAAAAAAAAAAAAAAAAAAAAAAAAAAAAAAAAAAAAAAAAAAAAAAAAAACEAAAAYAAAAFAAAAAAAAADz////AEsAADAqAAAQAAAAJgAAAAgAAAD/////AAAAAA=="/>
              </a:ext>
            </a:extLst>
          </p:cNvGrpSpPr>
          <p:nvPr/>
        </p:nvGrpSpPr>
        <p:grpSpPr>
          <a:xfrm>
            <a:off x="0" y="-8255"/>
            <a:ext cx="12192000" cy="6866255"/>
            <a:chOff x="0" y="-8255"/>
            <a:chExt cx="12192000" cy="6866255"/>
          </a:xfrm>
        </p:grpSpPr>
        <p:sp>
          <p:nvSpPr>
            <p:cNvPr id="12" name="Freeform 14"/>
            <p:cNvSpPr>
              <a:extLst>
                <a:ext uri="smNativeData">
                  <pr:smNativeData xmlns:pr="smNativeData" xmlns:p14="http://schemas.microsoft.com/office/powerpoint/2010/main" xmlns="" val="SMDATA_13_Gt32YBMAAAAlAAAACwAAAA0AAAAAAAAAAAAAAABQBQAADSMAAAAAAAAAAAAAAAAAAAEAAABQAAAAAAAAAAAA4D8AAAAAAADgPwAAAAAAAOA/AAAAAAAA4D8AAAAAAADgPwAAAAAAAOA/AAAAAAAA4D8AAAAAAADgPwAAAAAAAOA/AAAAAAAA4D8CAAAAjAAAAAEAAAAAAAAAX8vvDP///wgg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AAAAAA9P///1AFAAABIwAAAAAAACYAAAAIAAAA//////////8="/>
                </a:ext>
              </a:extLst>
            </p:cNvSpPr>
            <p:nvPr/>
          </p:nvSpPr>
          <p:spPr>
            <a:xfrm>
              <a:off x="0" y="-7620"/>
              <a:ext cx="863600" cy="5697855"/>
            </a:xfrm>
            <a:custGeom>
              <a:avLst/>
              <a:gdLst/>
              <a:ahLst/>
              <a:cxnLst/>
              <a:rect l="0" t="0" r="863600" b="5697855"/>
              <a:pathLst>
                <a:path w="863600" h="5697855">
                  <a:moveTo>
                    <a:pt x="0" y="8466"/>
                  </a:moveTo>
                  <a:lnTo>
                    <a:pt x="863600" y="8466"/>
                  </a:lnTo>
                  <a:lnTo>
                    <a:pt x="863600" y="16933"/>
                  </a:lnTo>
                  <a:lnTo>
                    <a:pt x="0" y="5697855"/>
                  </a:lnTo>
                  <a:lnTo>
                    <a:pt x="0" y="8466"/>
                  </a:lnTo>
                  <a:close/>
                </a:path>
              </a:pathLst>
            </a:custGeom>
            <a:solidFill>
              <a:schemeClr val="accent1">
                <a:alpha val="68000"/>
              </a:schemeClr>
            </a:solidFill>
            <a:ln>
              <a:noFill/>
            </a:ln>
            <a:effectLst/>
          </p:spPr>
        </p:sp>
        <p:sp>
          <p:nvSpPr>
            <p:cNvPr id="11" name="Straight Connector 18"/>
            <p:cNvSpPr>
              <a:extLst>
                <a:ext uri="smNativeData">
                  <pr:smNativeData xmlns:pr="smNativeData" xmlns:p14="http://schemas.microsoft.com/office/powerpoint/2010/main" xmlns="" val="SMDATA_13_Gt32YBMAAAAlAAAACg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BAAAAAAAAAF/L7ww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EEAQQAMAAAAEAAAAAAAAAAAAAAAAAAAAAAAAAAeAAAAaAAAAAAAAAAAAAAAAAAAAAAAAAAAAAAAECcAABAnAAAAAAAAAAAAAAAAAAAAAAAAAAAAAAAAAAAeAAAAAAAAABQAAAAAAAAAwMD/AAAAAAAAAAAAAAAAAAAAAABkAAAAAAAAAH9/fwAKAAAAHwAAAFQAAABfy+8F////AQAAAAAAAAAAAAAAAAAAAAAAAAAAAAAAAAAAAAAAAAAAX8vvBX9/fwDr6+sDzMzMAMDA/wB/f38AAAAAAAAAAAAAAAAAAAAAAAAAAAAhAAAAGAAAABQAAAClOQAAAAAAACVBAAAwKgAAAAAAACYAAAAIAAAA//////////8="/>
                </a:ext>
              </a:extLst>
            </p:cNvSpPr>
            <p:nvPr/>
          </p:nvSpPr>
          <p:spPr>
            <a:xfrm>
              <a:off x="9370695" y="0"/>
              <a:ext cx="1219200" cy="6858000"/>
            </a:xfrm>
            <a:prstGeom prst="line">
              <a:avLst/>
            </a:prstGeom>
            <a:noFill/>
            <a:ln w="9525" cap="flat" cmpd="sng" algn="ctr">
              <a:solidFill>
                <a:schemeClr val="accent1">
                  <a:alpha val="70000"/>
                </a:schemeClr>
              </a:solidFill>
              <a:prstDash val="solid"/>
              <a:headEnd type="none"/>
              <a:tailEnd type="none"/>
            </a:ln>
            <a:effectLst/>
          </p:spPr>
        </p:sp>
        <p:sp>
          <p:nvSpPr>
            <p:cNvPr id="10" name="Straight Connector 19"/>
            <p:cNvSpPr>
              <a:extLst>
                <a:ext uri="smNativeData">
                  <pr:smNativeData xmlns:pr="smNativeData" xmlns:p14="http://schemas.microsoft.com/office/powerpoint/2010/main" xmlns="" val="SMDATA_13_Gt32YBMAAAAlAAAACg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BAAAAAAAAAF/L7ww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DgAQQAMAAAAEAAAAAAAAAAAAAAAAAAAAAAAAAAeAAAAaAAAAAAAAAAAAAAAAAAAAAAAAAAAAAAAECcAABAnAAAAAAAAAAAAAAAAAAAAAAAAAAAAAAAAAAAeAAAAAAAAABQAAAAAAAAAwMD/AAAAAAAAAAAAAAAAAAAAAABkAAAAAAAAAH9/fwAKAAAAHwAAAFQAAABfy+8F////AQAAAAAAAAAAAAAAAAAAAAAAAAAAAAAAAAAAAAAAAAAAX8vvBX9/fwDr6+sDzMzMAMDA/wB/f38AAAAAAAAAAAAAAAAAAAAAAAAAAAAhAAAAGAAAABQAAACtLQAAphYAAPtKAAAwKgAAAAAAACYAAAAIAAAA//////////8="/>
                </a:ext>
              </a:extLst>
            </p:cNvSpPr>
            <p:nvPr/>
          </p:nvSpPr>
          <p:spPr>
            <a:xfrm flipH="1">
              <a:off x="7425055" y="3681730"/>
              <a:ext cx="4763770" cy="3176270"/>
            </a:xfrm>
            <a:prstGeom prst="line">
              <a:avLst/>
            </a:prstGeom>
            <a:noFill/>
            <a:ln w="9525" cap="flat" cmpd="sng" algn="ctr">
              <a:solidFill>
                <a:schemeClr val="accent1">
                  <a:alpha val="70000"/>
                </a:schemeClr>
              </a:solidFill>
              <a:prstDash val="solid"/>
              <a:headEnd type="none"/>
              <a:tailEnd type="none"/>
            </a:ln>
            <a:effectLst/>
          </p:spPr>
        </p:sp>
        <p:sp>
          <p:nvSpPr>
            <p:cNvPr id="9" name="Rectangle 23"/>
            <p:cNvSpPr>
              <a:extLst>
                <a:ext uri="smNativeData">
                  <pr:smNativeData xmlns:pr="smNativeData" xmlns:p14="http://schemas.microsoft.com/office/powerpoint/2010/main" xmlns="" val="SMDATA_13_Gt32YBMAAAAlAAAACwAAAA0AAAAAAAAAAAAAAACAEgAAPSoAAAAAAAAAAAAAAAAAAAEAAABQAAAAAAAAAAAA4D8AAAAAAADgPwAAAAAAAOA/AAAAAAAA4D8AAAAAAADgPwAAAAAAAOA/AAAAAAAA4D8AAAAAAADgPwAAAAAAAOA/AAAAAAAA4D8CAAAAjAAAAAEAAAAAAAAAX8vvDP///whC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B7OAAA8/////tKAAAwKgAAAAAAACYAAAAIAAAA//////////8="/>
                </a:ext>
              </a:extLst>
            </p:cNvSpPr>
            <p:nvPr/>
          </p:nvSpPr>
          <p:spPr>
            <a:xfrm>
              <a:off x="9181465" y="-8255"/>
              <a:ext cx="3007360" cy="6866255"/>
            </a:xfrm>
            <a:custGeom>
              <a:avLst/>
              <a:gdLst/>
              <a:ahLst/>
              <a:cxnLst/>
              <a:rect l="0" t="0" r="3007360" b="6866255"/>
              <a:pathLst>
                <a:path w="3007360" h="6866255">
                  <a:moveTo>
                    <a:pt x="2045539" y="0"/>
                  </a:moveTo>
                  <a:lnTo>
                    <a:pt x="3007360" y="0"/>
                  </a:lnTo>
                  <a:lnTo>
                    <a:pt x="3007360" y="6866255"/>
                  </a:lnTo>
                  <a:lnTo>
                    <a:pt x="0" y="6866255"/>
                  </a:lnTo>
                  <a:lnTo>
                    <a:pt x="2045539" y="0"/>
                  </a:lnTo>
                  <a:close/>
                </a:path>
              </a:pathLst>
            </a:custGeom>
            <a:solidFill>
              <a:schemeClr val="accent1">
                <a:alpha val="34000"/>
              </a:schemeClr>
            </a:solidFill>
            <a:ln>
              <a:noFill/>
            </a:ln>
            <a:effectLst/>
          </p:spPr>
        </p:sp>
        <p:sp>
          <p:nvSpPr>
            <p:cNvPr id="8" name="Rectangle 25"/>
            <p:cNvSpPr>
              <a:extLst>
                <a:ext uri="smNativeData">
                  <pr:smNativeData xmlns:pr="smNativeData" xmlns:p14="http://schemas.microsoft.com/office/powerpoint/2010/main" xmlns="" val="SMDATA_13_Gt32YBMAAAAlAAAACwAAAA0AAAAAAAAAAAAAAADsDwAAPSoAAAAAAAAAAAAAAAAAAAEAAABQAAAAAAAAAAAA4D8AAAAAAADgPwAAAAAAAOA/AAAAAAAA4D8AAAAAAADgPwAAAAAAAOA/AAAAAAAA4D8AAAAAAADgPwAAAAAAAOA/AAAAAAAA4D8CAAAAjAAAAAEAAAAAAAAAX8vvDP///whS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AUOwAA8////wBLAAAwKgAAAAAAACYAAAAIAAAA//////////8="/>
                </a:ext>
              </a:extLst>
            </p:cNvSpPr>
            <p:nvPr/>
          </p:nvSpPr>
          <p:spPr>
            <a:xfrm>
              <a:off x="9603740" y="-8255"/>
              <a:ext cx="2588260" cy="6866255"/>
            </a:xfrm>
            <a:custGeom>
              <a:avLst/>
              <a:gdLst/>
              <a:ahLst/>
              <a:cxnLst/>
              <a:rect l="0" t="0" r="2588260" b="6866255"/>
              <a:pathLst>
                <a:path w="2588260" h="6866255">
                  <a:moveTo>
                    <a:pt x="0" y="0"/>
                  </a:moveTo>
                  <a:lnTo>
                    <a:pt x="2588260" y="0"/>
                  </a:lnTo>
                  <a:lnTo>
                    <a:pt x="2588260" y="6866255"/>
                  </a:lnTo>
                  <a:lnTo>
                    <a:pt x="1209321" y="6866255"/>
                  </a:lnTo>
                  <a:lnTo>
                    <a:pt x="0" y="0"/>
                  </a:lnTo>
                  <a:close/>
                </a:path>
              </a:pathLst>
            </a:custGeom>
            <a:solidFill>
              <a:schemeClr val="accent1">
                <a:alpha val="18000"/>
              </a:schemeClr>
            </a:solidFill>
            <a:ln>
              <a:noFill/>
            </a:ln>
            <a:effectLst/>
          </p:spPr>
        </p:sp>
        <p:sp>
          <p:nvSpPr>
            <p:cNvPr id="7" name="Isosceles Triangle 22"/>
            <p:cNvSpPr>
              <a:extLst>
                <a:ext uri="smNativeData">
                  <pr:smNativeData xmlns:pr="smNativeData" xmlns:p14="http://schemas.microsoft.com/office/powerpoint/2010/main" xmlns="" val="SMDATA_13_Gt32YBMAAAAlAAAAagAAAA0AAAAAkAAAAEgAAACQAAAASAAAAAAAAAAAAAAAAAAAAAEAAABQAAAAAAAAAAAA8D8AAAAAAADgPwAAAAAAAOA/AAAAAAAA4D8AAAAAAADgPwAAAAAAAOA/AAAAAAAA4D8AAAAAAADgPwAAAAAAAOA/AAAAAAAA4D8CAAAAjAAAAAEAAAAAAAAAF7DjAP///wgk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AXsOMA////AQAAAAAAAAAAAAAAAAAAAAAAAAAAAAAAAAAAAAAAAAAAAAAAAn9/fwDr6+sDzMzMAMDA/wB/f38AAAAAAAAAAAAAAAAAAAAAAAAAAAAhAAAAGAAAABQAAADzNgAAwBIAAABLAAAwKgAAAAAAACYAAAAIAAAA//////////8="/>
                </a:ext>
              </a:extLst>
            </p:cNvSpPr>
            <p:nvPr/>
          </p:nvSpPr>
          <p:spPr>
            <a:xfrm>
              <a:off x="8932545" y="3048000"/>
              <a:ext cx="3259455" cy="3810000"/>
            </a:xfrm>
            <a:prstGeom prst="triangle">
              <a:avLst>
                <a:gd name="adj" fmla="val 100000"/>
              </a:avLst>
            </a:prstGeom>
            <a:solidFill>
              <a:srgbClr val="17B0E3">
                <a:alpha val="64000"/>
              </a:srgbClr>
            </a:solidFill>
            <a:ln>
              <a:noFill/>
            </a:ln>
            <a:effectLst/>
          </p:spPr>
        </p:sp>
        <p:sp>
          <p:nvSpPr>
            <p:cNvPr id="6" name="Rectangle 27"/>
            <p:cNvSpPr>
              <a:extLst>
                <a:ext uri="smNativeData">
                  <pr:smNativeData xmlns:pr="smNativeData" xmlns:p14="http://schemas.microsoft.com/office/powerpoint/2010/main" xmlns="" val="SMDATA_13_Gt32YBMAAAAlAAAACwAAAA0AAAAAAAAAAAAAAACPEQAAPSoAAAAAAAAAAAAAAAAAAAEAAABQAAAAAAAAAAAA4D8AAAAAAADgPwAAAAAAAOA/AAAAAAAA4D8AAAAAAADgPwAAAAAAAOA/AAAAAAAA4D8AAAAAAADgPwAAAAAAAOA/AAAAAAAA4D8CAAAAjAAAAAEAAAAAAAAAF7DjAP///wgy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AXsOMA////AQAAAAAAAAAAAAAAAAAAAAAAAAAAAAAAAAAAAAAAAAAAAAAAAn9/fwDr6+sDzMzMAMDA/wB/f38AAAAAAAAAAAAAAAAAAAAAAAAAAAAhAAAAGAAAABQAAABsOQAA8/////tKAAAwKgAAAAAAACYAAAAIAAAA//////////8="/>
                </a:ext>
              </a:extLst>
            </p:cNvSpPr>
            <p:nvPr/>
          </p:nvSpPr>
          <p:spPr>
            <a:xfrm>
              <a:off x="9334500" y="-8255"/>
              <a:ext cx="2854325" cy="6866255"/>
            </a:xfrm>
            <a:custGeom>
              <a:avLst/>
              <a:gdLst/>
              <a:ahLst/>
              <a:cxnLst/>
              <a:rect l="0" t="0" r="2854325" b="6866255"/>
              <a:pathLst>
                <a:path w="2854325" h="6866255">
                  <a:moveTo>
                    <a:pt x="0" y="0"/>
                  </a:moveTo>
                  <a:lnTo>
                    <a:pt x="2854325" y="0"/>
                  </a:lnTo>
                  <a:lnTo>
                    <a:pt x="2854325" y="6866255"/>
                  </a:lnTo>
                  <a:lnTo>
                    <a:pt x="2470749" y="6866255"/>
                  </a:lnTo>
                  <a:lnTo>
                    <a:pt x="0" y="0"/>
                  </a:lnTo>
                  <a:close/>
                </a:path>
              </a:pathLst>
            </a:custGeom>
            <a:solidFill>
              <a:srgbClr val="17B0E3">
                <a:alpha val="50000"/>
              </a:srgbClr>
            </a:solidFill>
            <a:ln>
              <a:noFill/>
            </a:ln>
            <a:effectLst/>
          </p:spPr>
        </p:sp>
        <p:sp>
          <p:nvSpPr>
            <p:cNvPr id="5" name="Rectangle 28"/>
            <p:cNvSpPr>
              <a:extLst>
                <a:ext uri="smNativeData">
                  <pr:smNativeData xmlns:pr="smNativeData" xmlns:p14="http://schemas.microsoft.com/office/powerpoint/2010/main" xmlns="" val="SMDATA_13_Gt32YBMAAAAlAAAACwAAAA0AAAAAAAAAAAAAAADwBwAAPSoAAAAAAAAAAAAAAAAAAAEAAABQAAAAAAAAAAAA4D8AAAAAAADgPwAAAAAAAOA/AAAAAAAA4D8AAAAAAADgPwAAAAAAAOA/AAAAAAAA4D8AAAAAAADgPwAAAAAAAOA/AAAAAAAA4D8CAAAAjAAAAAEAAAAAAAAALoPDDf///wgg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Aug8MG////AQAAAAAAAAAAAAAAAAAAAAAAAAAAAAAAAAAAAAAAAAAAAAAAAn9/fwDr6+sDzMzMAMDA/wB/f38AAAAAAAAAAAAAAAAAAAAAAAAAAAAhAAAAGAAAABQAAAALQwAA8/////tKAAAwKgAAAAAAACYAAAAIAAAA//////////8="/>
                </a:ext>
              </a:extLst>
            </p:cNvSpPr>
            <p:nvPr/>
          </p:nvSpPr>
          <p:spPr>
            <a:xfrm>
              <a:off x="10898505" y="-8255"/>
              <a:ext cx="1290320" cy="6866255"/>
            </a:xfrm>
            <a:custGeom>
              <a:avLst/>
              <a:gdLst/>
              <a:ahLst/>
              <a:cxnLst/>
              <a:rect l="0" t="0" r="1290320" b="6866255"/>
              <a:pathLst>
                <a:path w="1290320" h="6866255">
                  <a:moveTo>
                    <a:pt x="1019914" y="0"/>
                  </a:moveTo>
                  <a:lnTo>
                    <a:pt x="1290320" y="0"/>
                  </a:lnTo>
                  <a:lnTo>
                    <a:pt x="1290320" y="6866255"/>
                  </a:lnTo>
                  <a:lnTo>
                    <a:pt x="0" y="6866255"/>
                  </a:lnTo>
                  <a:lnTo>
                    <a:pt x="1019914" y="0"/>
                  </a:lnTo>
                  <a:close/>
                </a:path>
              </a:pathLst>
            </a:custGeom>
            <a:solidFill>
              <a:schemeClr val="accent2">
                <a:alpha val="68000"/>
              </a:schemeClr>
            </a:solidFill>
            <a:ln>
              <a:noFill/>
            </a:ln>
            <a:effectLst/>
          </p:spPr>
        </p:sp>
        <p:sp>
          <p:nvSpPr>
            <p:cNvPr id="4" name="Rectangle 29"/>
            <p:cNvSpPr>
              <a:extLst>
                <a:ext uri="smNativeData">
                  <pr:smNativeData xmlns:pr="smNativeData" xmlns:p14="http://schemas.microsoft.com/office/powerpoint/2010/main" xmlns="" val="SMDATA_13_Gt32YBMAAAAlAAAACwAAAA0AAAAAAAAAAAAAAACwBwAAPSoAAAAAAAAAAAAAAAAAAAEAAABQAAAAAAAAAAAA4D8AAAAAAADgPwAAAAAAAOA/AAAAAAAA4D8AAAAAAADgPwAAAAAAAOA/AAAAAAAA4D8AAAAAAADgPwAAAAAAAOA/AAAAAAAA4D8CAAAAjAAAAAEAAAAAAAAAI2OSAP///wgW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AjY5IA////AQAAAAAAAAAAAAAAAAAAAAAAAAAAAAAAAAAAAAAAAAAAAAAAAn9/fwDr6+sDzMzMAMDA/wB/f38AAAAAAAAAAAAAAAAAAAAAAAAAAAAhAAAAGAAAABQAAABLQwAA8/////tKAAAwKgAAAAAAACYAAAAIAAAA//////////8="/>
                </a:ext>
              </a:extLst>
            </p:cNvSpPr>
            <p:nvPr/>
          </p:nvSpPr>
          <p:spPr>
            <a:xfrm>
              <a:off x="10939145" y="-8255"/>
              <a:ext cx="1249680" cy="6866255"/>
            </a:xfrm>
            <a:custGeom>
              <a:avLst/>
              <a:gdLst/>
              <a:ahLst/>
              <a:cxnLst/>
              <a:rect l="0" t="0" r="1249680" b="6866255"/>
              <a:pathLst>
                <a:path w="1249680" h="6866255">
                  <a:moveTo>
                    <a:pt x="0" y="0"/>
                  </a:moveTo>
                  <a:lnTo>
                    <a:pt x="1249680" y="0"/>
                  </a:lnTo>
                  <a:lnTo>
                    <a:pt x="1249680" y="6866255"/>
                  </a:lnTo>
                  <a:lnTo>
                    <a:pt x="1109253" y="6866255"/>
                  </a:lnTo>
                  <a:lnTo>
                    <a:pt x="0" y="0"/>
                  </a:lnTo>
                  <a:close/>
                </a:path>
              </a:pathLst>
            </a:custGeom>
            <a:solidFill>
              <a:srgbClr val="236392">
                <a:alpha val="78000"/>
              </a:srgbClr>
            </a:solidFill>
            <a:ln>
              <a:noFill/>
            </a:ln>
            <a:effectLst/>
          </p:spPr>
        </p:sp>
        <p:sp>
          <p:nvSpPr>
            <p:cNvPr id="3" name="Isosceles Triangle 26"/>
            <p:cNvSpPr>
              <a:extLst>
                <a:ext uri="smNativeData">
                  <pr:smNativeData xmlns:pr="smNativeData" xmlns:p14="http://schemas.microsoft.com/office/powerpoint/2010/main" xmlns="" val="SMDATA_13_Gt32YBMAAAAlAAAAagAAAA0AAAAAkAAAAEgAAACQAAAASAAAAAAAAAAAAAAAAAAAAAEAAABQAAAAAAAAAAAA8D8AAAAAAADgPwAAAAAAAOA/AAAAAAAA4D8AAAAAAADgPwAAAAAAAOA/AAAAAAAA4D8AAAAAAADgPwAAAAAAAOA/AAAAAAAA4D8CAAAAjAAAAAEAAAAAAAAAF7DjAP///wgk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AXsOMA////AQAAAAAAAAAAAAAAAAAAAAAAAAAAAAAAAAAAAAAAAAAAAAAAAn9/fwDr6+sDzMzMAMDA/wB/f38AAAAAAAAAAAAAAAAAAAAAAAAAAAAhAAAAGAAAABQAAADNPwAAFRYAAPtKAAAwKgAAAAAAACYAAAAIAAAA//////////8="/>
                </a:ext>
              </a:extLst>
            </p:cNvSpPr>
            <p:nvPr/>
          </p:nvSpPr>
          <p:spPr>
            <a:xfrm>
              <a:off x="10371455" y="3589655"/>
              <a:ext cx="1817370" cy="3268345"/>
            </a:xfrm>
            <a:prstGeom prst="triangle">
              <a:avLst>
                <a:gd name="adj" fmla="val 100000"/>
              </a:avLst>
            </a:prstGeom>
            <a:solidFill>
              <a:srgbClr val="17B0E3">
                <a:alpha val="64000"/>
              </a:srgbClr>
            </a:solidFill>
            <a:ln>
              <a:noFill/>
            </a:ln>
            <a:effectLst/>
          </p:spPr>
        </p:sp>
      </p:grpSp>
      <p:sp>
        <p:nvSpPr>
          <p:cNvPr id="13" name="Title 1"/>
          <p:cNvSpPr>
            <a:spLocks noGrp="1" noChangeArrowheads="1"/>
            <a:extLst>
              <a:ext uri="smNativeData">
                <pr:smNativeData xmlns:pr="smNativeData" xmlns:p14="http://schemas.microsoft.com/office/powerpoint/2010/main" xmlns="" val="SMDATA_13_Gt32YBMAAAAlAAAAZAAAAA0AAAAAkAAAAEgAAACQAAAASAAAAAAAAAAC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FCQAAyw4AAA05AADrGAAAEAAAACYAAAAIAAAAvZAAAAAAAAA="/>
              </a:ext>
            </a:extLst>
          </p:cNvSpPr>
          <p:nvPr>
            <p:ph type="ctrTitle"/>
          </p:nvPr>
        </p:nvSpPr>
        <p:spPr>
          <a:xfrm>
            <a:off x="1506855" y="2404745"/>
            <a:ext cx="7767320" cy="1645920"/>
          </a:xfrm>
        </p:spPr>
        <p:txBody>
          <a:bodyPr vert="horz" wrap="square" lIns="91440" tIns="45720" rIns="91440" bIns="45720" numCol="1" spcCol="215900" anchor="b">
            <a:prstTxWarp prst="textNoShape">
              <a:avLst/>
            </a:prstTxWarp>
          </a:bodyPr>
          <a:lstStyle>
            <a:lvl1pPr algn="r">
              <a:defRPr lang="en-US" sz="5400">
                <a:solidFill>
                  <a:schemeClr val="accent1"/>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14" name="Subtitle 2"/>
          <p:cNvSpPr>
            <a:spLocks noGrp="1" noChangeArrowheads="1"/>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FCQAA6xgAAA05AACrHwAAEAAAACYAAAAIAAAAAYAAAAAAAAA="/>
              </a:ext>
            </a:extLst>
          </p:cNvSpPr>
          <p:nvPr>
            <p:ph type="subTitle" idx="1"/>
          </p:nvPr>
        </p:nvSpPr>
        <p:spPr>
          <a:xfrm>
            <a:off x="1506855" y="4050665"/>
            <a:ext cx="7767320" cy="1097280"/>
          </a:xfrm>
        </p:spPr>
        <p:txBody>
          <a:bodyPr/>
          <a:lstStyle>
            <a:lvl1pPr marL="0" indent="0" algn="r">
              <a:buNone/>
              <a:defRPr lang="en-US">
                <a:solidFill>
                  <a:srgbClr val="7F7F7F"/>
                </a:solidFill>
              </a:defRPr>
            </a:lvl1pPr>
            <a:lvl2pPr marL="457200" indent="0" algn="ctr">
              <a:buNone/>
              <a:defRPr lang="en-US">
                <a:solidFill>
                  <a:srgbClr val="8C8C8C"/>
                </a:solidFill>
              </a:defRPr>
            </a:lvl2pPr>
            <a:lvl3pPr marL="914400" indent="0" algn="ctr">
              <a:buNone/>
              <a:defRPr lang="en-US">
                <a:solidFill>
                  <a:srgbClr val="8C8C8C"/>
                </a:solidFill>
              </a:defRPr>
            </a:lvl3pPr>
            <a:lvl4pPr marL="1371600" indent="0" algn="ctr">
              <a:buNone/>
              <a:defRPr lang="en-US">
                <a:solidFill>
                  <a:srgbClr val="8C8C8C"/>
                </a:solidFill>
              </a:defRPr>
            </a:lvl4pPr>
            <a:lvl5pPr marL="1828800" indent="0" algn="ctr">
              <a:buNone/>
              <a:defRPr lang="en-US">
                <a:solidFill>
                  <a:srgbClr val="8C8C8C"/>
                </a:solidFill>
              </a:defRPr>
            </a:lvl5pPr>
            <a:lvl6pPr marL="2286000" indent="0" algn="ctr">
              <a:buNone/>
              <a:defRPr lang="en-US">
                <a:solidFill>
                  <a:srgbClr val="8C8C8C"/>
                </a:solidFill>
              </a:defRPr>
            </a:lvl6pPr>
            <a:lvl7pPr marL="2743200" indent="0" algn="ctr">
              <a:buNone/>
              <a:defRPr lang="en-US">
                <a:solidFill>
                  <a:srgbClr val="8C8C8C"/>
                </a:solidFill>
              </a:defRPr>
            </a:lvl7pPr>
            <a:lvl8pPr marL="3200400" indent="0" algn="ctr">
              <a:buNone/>
              <a:defRPr lang="en-US">
                <a:solidFill>
                  <a:srgbClr val="8C8C8C"/>
                </a:solidFill>
              </a:defRPr>
            </a:lvl8pPr>
            <a:lvl9pPr marL="3657600" indent="0" algn="ctr">
              <a:buNone/>
              <a:defRPr lang="en-US">
                <a:solidFill>
                  <a:srgbClr val="8C8C8C"/>
                </a:solidFill>
              </a:defRPr>
            </a:lvl9pPr>
          </a:lstStyle>
          <a:p>
            <a:pPr>
              <a:defRPr lang="en-US"/>
            </a:pPr>
            <a:r>
              <a:t>Click to edit Master subtitle style</a:t>
            </a:r>
          </a:p>
        </p:txBody>
      </p:sp>
      <p:sp>
        <p:nvSpPr>
          <p:cNvPr id="15" name="Date Placeholder 3"/>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AIAAAAAAAAA="/>
              </a:ext>
            </a:extLst>
          </p:cNvSpPr>
          <p:nvPr>
            <p:ph type="dt" sz="half" idx="10"/>
          </p:nvPr>
        </p:nvSpPr>
        <p:spPr/>
        <p:txBody>
          <a:bodyPr/>
          <a:lstStyle>
            <a:lvl1pPr>
              <a:defRPr lang="en-IN"/>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A880503-4DD7-DDF3-9930-BBA64B7E6FEE}" type="datetime1">
              <a:rPr lang="en-IN"/>
              <a:t>24-09-2022</a:t>
            </a:fld>
            <a:endParaRPr lang="en-IN"/>
          </a:p>
        </p:txBody>
      </p:sp>
      <p:sp>
        <p:nvSpPr>
          <p:cNvPr id="16" name="Footer Placeholder 4"/>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AAAAAAAAAAA="/>
              </a:ext>
            </a:extLst>
          </p:cNvSpPr>
          <p:nvPr>
            <p:ph type="ftr" sz="quarter" idx="11"/>
          </p:nvPr>
        </p:nvSpPr>
        <p:spPr/>
        <p:txBody>
          <a:bodyPr/>
          <a:lstStyle/>
          <a:p>
            <a:pPr>
              <a:defRPr lang="en-IN"/>
            </a:pPr>
            <a:endParaRPr/>
          </a:p>
        </p:txBody>
      </p:sp>
      <p:sp>
        <p:nvSpPr>
          <p:cNvPr id="17" name="Slide Number Placeholder 5"/>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AAAAAAAAAAA="/>
              </a:ext>
            </a:extLst>
          </p:cNvSpPr>
          <p:nvPr>
            <p:ph type="sldNum" sz="quarter" idx="12"/>
          </p:nvPr>
        </p:nvSpPr>
        <p:spPr/>
        <p:txBody>
          <a:bodyPr/>
          <a:lstStyle/>
          <a:p>
            <a:pPr>
              <a:defRPr lang="en-IN"/>
            </a:pPr>
            <a:fld id="{57A125F2-BCBA-F4D3-F419-4A866B57021F}"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itle and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wAMAAA05AACwGAAAEAAAACYAAAAIAAAAvZAAAAAAAAA="/>
              </a:ext>
            </a:extLst>
          </p:cNvSpPr>
          <p:nvPr>
            <p:ph type="title"/>
          </p:nvPr>
        </p:nvSpPr>
        <p:spPr>
          <a:xfrm>
            <a:off x="677545" y="609600"/>
            <a:ext cx="8596630" cy="3403600"/>
          </a:xfrm>
        </p:spPr>
        <p:txBody>
          <a:bodyPr vert="horz" wrap="square" lIns="91440" tIns="45720" rIns="91440" bIns="45720" numCol="1" spcCol="215900" anchor="ctr">
            <a:prstTxWarp prst="textNoShape">
              <a:avLst/>
            </a:prstTxWarp>
          </a:bodyPr>
          <a:lstStyle>
            <a:lvl1pPr algn="l">
              <a:defRPr lang="en-US" sz="44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C8ALw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gBsAAA05AAAqJQAAEAAAACYAAAAIAAAAvZAAAAAAAAA="/>
              </a:ext>
            </a:extLst>
          </p:cNvSpPr>
          <p:nvPr>
            <p:ph idx="1"/>
          </p:nvPr>
        </p:nvSpPr>
        <p:spPr>
          <a:xfrm>
            <a:off x="677545" y="4470400"/>
            <a:ext cx="8596630" cy="1570990"/>
          </a:xfrm>
        </p:spPr>
        <p:txBody>
          <a:bodyPr vert="horz" wrap="square" lIns="91440" tIns="45720" rIns="91440" bIns="45720" numCol="1" spcCol="215900" anchor="ctr">
            <a:prstTxWarp prst="textNoShape">
              <a:avLst/>
            </a:prstTxWarp>
          </a:bodyPr>
          <a:lstStyle>
            <a:lvl1pPr marL="0" indent="0" algn="l">
              <a:buNone/>
              <a:defRPr lang="en-US" sz="1800">
                <a:solidFill>
                  <a:srgbClr val="3F3F3F"/>
                </a:solidFill>
              </a:defRPr>
            </a:lvl1pPr>
            <a:lvl2pPr marL="457200" indent="0">
              <a:buNone/>
              <a:defRPr lang="en-US" sz="1800">
                <a:solidFill>
                  <a:srgbClr val="8C8C8C"/>
                </a:solidFill>
              </a:defRPr>
            </a:lvl2pPr>
            <a:lvl3pPr marL="914400" indent="0">
              <a:buNone/>
              <a:defRPr lang="en-US" sz="1600">
                <a:solidFill>
                  <a:srgbClr val="8C8C8C"/>
                </a:solidFill>
              </a:defRPr>
            </a:lvl3pPr>
            <a:lvl4pPr marL="1371600" indent="0">
              <a:buNone/>
              <a:defRPr lang="en-US" sz="1400">
                <a:solidFill>
                  <a:srgbClr val="8C8C8C"/>
                </a:solidFill>
              </a:defRPr>
            </a:lvl4pPr>
            <a:lvl5pPr marL="1828800" indent="0">
              <a:buNone/>
              <a:defRPr lang="en-US" sz="1400">
                <a:solidFill>
                  <a:srgbClr val="8C8C8C"/>
                </a:solidFill>
              </a:defRPr>
            </a:lvl5pPr>
            <a:lvl6pPr marL="2286000" indent="0">
              <a:buNone/>
              <a:defRPr lang="en-US" sz="1400">
                <a:solidFill>
                  <a:srgbClr val="8C8C8C"/>
                </a:solidFill>
              </a:defRPr>
            </a:lvl6pPr>
            <a:lvl7pPr marL="2743200" indent="0">
              <a:buNone/>
              <a:defRPr lang="en-US" sz="1400">
                <a:solidFill>
                  <a:srgbClr val="8C8C8C"/>
                </a:solidFill>
              </a:defRPr>
            </a:lvl7pPr>
            <a:lvl8pPr marL="3200400" indent="0">
              <a:buNone/>
              <a:defRPr lang="en-US" sz="1400">
                <a:solidFill>
                  <a:srgbClr val="8C8C8C"/>
                </a:solidFill>
              </a:defRPr>
            </a:lvl8pPr>
            <a:lvl9pPr marL="3657600" indent="0">
              <a:buNone/>
              <a:defRPr lang="en-US" sz="1400">
                <a:solidFill>
                  <a:srgbClr val="8C8C8C"/>
                </a:solidFill>
              </a:defRPr>
            </a:lvl9pPr>
          </a:lstStyle>
          <a:p>
            <a:pPr>
              <a:defRPr lang="en-US"/>
            </a:pPr>
            <a:r>
              <a:t>Edit Master text styles</a:t>
            </a:r>
          </a:p>
        </p:txBody>
      </p:sp>
      <p:sp>
        <p:nvSpPr>
          <p:cNvPr id="4" name="Date Placeholder 3"/>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Bk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AIAAAAAAAAA="/>
              </a:ext>
            </a:extLst>
          </p:cNvSpPr>
          <p:nvPr>
            <p:ph type="dt" sz="half" idx="10"/>
          </p:nvPr>
        </p:nvSpPr>
        <p:spPr/>
        <p:txBody>
          <a:bodyPr/>
          <a:lstStyle>
            <a:lvl1pPr>
              <a:defRPr lang="en-IN"/>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28CB191D-53C5-9EEF-8B73-A5BA573D7DF0}" type="datetime1">
              <a:rPr lang="en-IN"/>
              <a:t>24-09-2022</a:t>
            </a:fld>
            <a:endParaRPr lang="en-IN"/>
          </a:p>
        </p:txBody>
      </p:sp>
      <p:sp>
        <p:nvSpPr>
          <p:cNvPr id="5" name="Footer Placeholder 4"/>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AAAAAAAAAAA="/>
              </a:ext>
            </a:extLst>
          </p:cNvSpPr>
          <p:nvPr>
            <p:ph type="ftr" sz="quarter" idx="11"/>
          </p:nvPr>
        </p:nvSpPr>
        <p:spPr/>
        <p:txBody>
          <a:bodyPr/>
          <a:lstStyle/>
          <a:p>
            <a:pPr>
              <a:defRPr lang="en-IN"/>
            </a:pPr>
            <a:endParaRPr/>
          </a:p>
        </p:txBody>
      </p:sp>
      <p:sp>
        <p:nvSpPr>
          <p:cNvPr id="6" name="Slide Number Placeholder 5"/>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AAAAAAAAAAA="/>
              </a:ext>
            </a:extLst>
          </p:cNvSpPr>
          <p:nvPr>
            <p:ph type="sldNum" sz="quarter" idx="12"/>
          </p:nvPr>
        </p:nvSpPr>
        <p:spPr/>
        <p:txBody>
          <a:bodyPr/>
          <a:lstStyle/>
          <a:p>
            <a:pPr>
              <a:defRPr lang="en-IN"/>
            </a:pPr>
            <a:fld id="{600D5E23-6D8D-58A8-C3B5-9BFD10FB35CE}" type="slidenum">
              <a:t>‹#›</a:t>
            </a:fld>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Quot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7BQAAwAMAAIU3AABYFgAAEAAAACYAAAAIAAAAvZAAAAAAAAA="/>
              </a:ext>
            </a:extLst>
          </p:cNvSpPr>
          <p:nvPr>
            <p:ph type="title"/>
          </p:nvPr>
        </p:nvSpPr>
        <p:spPr>
          <a:xfrm>
            <a:off x="931545" y="609600"/>
            <a:ext cx="8093710" cy="3022600"/>
          </a:xfrm>
        </p:spPr>
        <p:txBody>
          <a:bodyPr vert="horz" wrap="square" lIns="91440" tIns="45720" rIns="91440" bIns="45720" numCol="1" spcCol="215900" anchor="ctr">
            <a:prstTxWarp prst="textNoShape">
              <a:avLst/>
            </a:prstTxWarp>
          </a:bodyPr>
          <a:lstStyle>
            <a:lvl1pPr algn="l">
              <a:defRPr lang="en-US" sz="44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9"/>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nCAAAWBYAANk0AACwGAAAEAAAACYAAAAIAAAAvZAAAAAAAAA="/>
              </a:ext>
            </a:extLst>
          </p:cNvSpPr>
          <p:nvPr>
            <p:ph idx="13"/>
          </p:nvPr>
        </p:nvSpPr>
        <p:spPr>
          <a:xfrm>
            <a:off x="1365885" y="3632200"/>
            <a:ext cx="7225030" cy="381000"/>
          </a:xfrm>
        </p:spPr>
        <p:txBody>
          <a:bodyPr vert="horz" wrap="square" lIns="91440" tIns="45720" rIns="91440" bIns="45720" numCol="1" spcCol="215900" anchor="ctr">
            <a:prstTxWarp prst="textNoShape">
              <a:avLst/>
            </a:prstTxWarp>
          </a:bodyPr>
          <a:lstStyle>
            <a:lvl1pPr marL="0" indent="0">
              <a:buNone/>
              <a:defRPr lang="en-US" sz="1600">
                <a:solidFill>
                  <a:srgbClr val="7F7F7F"/>
                </a:solidFill>
              </a:defRPr>
            </a:lvl1pPr>
            <a:lvl2pPr marL="457200" indent="0">
              <a:buNone/>
              <a:defRPr lang="en-US"/>
            </a:lvl2pPr>
            <a:lvl3pPr marL="914400" indent="0">
              <a:buNone/>
              <a:defRPr lang="en-US"/>
            </a:lvl3pPr>
            <a:lvl4pPr marL="1371600" indent="0">
              <a:buNone/>
              <a:defRPr lang="en-US"/>
            </a:lvl4pPr>
            <a:lvl5pPr marL="1828800" indent="0">
              <a:buNone/>
              <a:defRPr lang="en-US"/>
            </a:lvl5pPr>
            <a:lvl6pPr>
              <a:defRPr lang="en-US"/>
            </a:lvl6pPr>
            <a:lvl7pPr>
              <a:defRPr lang="en-US"/>
            </a:lvl7pPr>
            <a:lvl8pPr>
              <a:defRPr lang="en-US"/>
            </a:lvl8pPr>
            <a:lvl9pPr>
              <a:defRPr lang="en-US"/>
            </a:lvl9pPr>
          </a:lstStyle>
          <a:p>
            <a:pPr>
              <a:defRPr lang="en-US"/>
            </a:pPr>
            <a:r>
              <a:t>Edit Master text styles</a:t>
            </a:r>
          </a:p>
        </p:txBody>
      </p:sp>
      <p:sp>
        <p:nvSpPr>
          <p:cNvPr id="4" name="Text Placeholder 2"/>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gBsAAA05AAAqJQAAEAAAACYAAAAIAAAAvZAAAAAAAAA="/>
              </a:ext>
            </a:extLst>
          </p:cNvSpPr>
          <p:nvPr>
            <p:ph idx="1"/>
          </p:nvPr>
        </p:nvSpPr>
        <p:spPr>
          <a:xfrm>
            <a:off x="677545" y="4470400"/>
            <a:ext cx="8596630" cy="1570990"/>
          </a:xfrm>
        </p:spPr>
        <p:txBody>
          <a:bodyPr vert="horz" wrap="square" lIns="91440" tIns="45720" rIns="91440" bIns="45720" numCol="1" spcCol="215900" anchor="ctr">
            <a:prstTxWarp prst="textNoShape">
              <a:avLst/>
            </a:prstTxWarp>
          </a:bodyPr>
          <a:lstStyle>
            <a:lvl1pPr marL="0" indent="0" algn="l">
              <a:buNone/>
              <a:defRPr lang="en-US" sz="1800">
                <a:solidFill>
                  <a:srgbClr val="3F3F3F"/>
                </a:solidFill>
              </a:defRPr>
            </a:lvl1pPr>
            <a:lvl2pPr marL="457200" indent="0">
              <a:buNone/>
              <a:defRPr lang="en-US" sz="1800">
                <a:solidFill>
                  <a:srgbClr val="8C8C8C"/>
                </a:solidFill>
              </a:defRPr>
            </a:lvl2pPr>
            <a:lvl3pPr marL="914400" indent="0">
              <a:buNone/>
              <a:defRPr lang="en-US" sz="1600">
                <a:solidFill>
                  <a:srgbClr val="8C8C8C"/>
                </a:solidFill>
              </a:defRPr>
            </a:lvl3pPr>
            <a:lvl4pPr marL="1371600" indent="0">
              <a:buNone/>
              <a:defRPr lang="en-US" sz="1400">
                <a:solidFill>
                  <a:srgbClr val="8C8C8C"/>
                </a:solidFill>
              </a:defRPr>
            </a:lvl4pPr>
            <a:lvl5pPr marL="1828800" indent="0">
              <a:buNone/>
              <a:defRPr lang="en-US" sz="1400">
                <a:solidFill>
                  <a:srgbClr val="8C8C8C"/>
                </a:solidFill>
              </a:defRPr>
            </a:lvl5pPr>
            <a:lvl6pPr marL="2286000" indent="0">
              <a:buNone/>
              <a:defRPr lang="en-US" sz="1400">
                <a:solidFill>
                  <a:srgbClr val="8C8C8C"/>
                </a:solidFill>
              </a:defRPr>
            </a:lvl6pPr>
            <a:lvl7pPr marL="2743200" indent="0">
              <a:buNone/>
              <a:defRPr lang="en-US" sz="1400">
                <a:solidFill>
                  <a:srgbClr val="8C8C8C"/>
                </a:solidFill>
              </a:defRPr>
            </a:lvl7pPr>
            <a:lvl8pPr marL="3200400" indent="0">
              <a:buNone/>
              <a:defRPr lang="en-US" sz="1400">
                <a:solidFill>
                  <a:srgbClr val="8C8C8C"/>
                </a:solidFill>
              </a:defRPr>
            </a:lvl8pPr>
            <a:lvl9pPr marL="3657600" indent="0">
              <a:buNone/>
              <a:defRPr lang="en-US" sz="1400">
                <a:solidFill>
                  <a:srgbClr val="8C8C8C"/>
                </a:solidFill>
              </a:defRPr>
            </a:lvl9pPr>
          </a:lstStyle>
          <a:p>
            <a:pPr>
              <a:defRPr lang="en-US"/>
            </a:pPr>
            <a:r>
              <a:t>Edit Master text styles</a:t>
            </a:r>
          </a:p>
        </p:txBody>
      </p:sp>
      <p:sp>
        <p:nvSpPr>
          <p:cNvPr id="5" name="Date Placeholder 3"/>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AIAAAAAAAAA="/>
              </a:ext>
            </a:extLst>
          </p:cNvSpPr>
          <p:nvPr>
            <p:ph type="dt" sz="half" idx="10"/>
          </p:nvPr>
        </p:nvSpPr>
        <p:spPr/>
        <p:txBody>
          <a:bodyPr/>
          <a:lstStyle>
            <a:lvl1pPr>
              <a:defRPr lang="en-IN"/>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25FF973-3DDF-0A0F-91E7-CB5AB7A9679E}" type="datetime1">
              <a:rPr lang="en-IN"/>
              <a:t>24-09-2022</a:t>
            </a:fld>
            <a:endParaRPr lang="en-IN"/>
          </a:p>
        </p:txBody>
      </p:sp>
      <p:sp>
        <p:nvSpPr>
          <p:cNvPr id="6" name="Footer Placeholder 4"/>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AAAAAAAAAAA="/>
              </a:ext>
            </a:extLst>
          </p:cNvSpPr>
          <p:nvPr>
            <p:ph type="ftr" sz="quarter" idx="11"/>
          </p:nvPr>
        </p:nvSpPr>
        <p:spPr/>
        <p:txBody>
          <a:bodyPr/>
          <a:lstStyle/>
          <a:p>
            <a:pPr>
              <a:defRPr lang="en-IN"/>
            </a:pPr>
            <a:endParaRPr/>
          </a:p>
        </p:txBody>
      </p:sp>
      <p:sp>
        <p:nvSpPr>
          <p:cNvPr id="7" name="Slide Number Placeholder 5"/>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AAAAAAAAAAA="/>
              </a:ext>
            </a:extLst>
          </p:cNvSpPr>
          <p:nvPr>
            <p:ph type="sldNum" sz="quarter" idx="12"/>
          </p:nvPr>
        </p:nvSpPr>
        <p:spPr/>
        <p:txBody>
          <a:bodyPr/>
          <a:lstStyle/>
          <a:p>
            <a:pPr>
              <a:defRPr lang="en-IN"/>
            </a:pPr>
            <a:fld id="{63319C05-4B8E-646A-C089-BD3FD2C736E8}" type="slidenum">
              <a:t>‹#›</a:t>
            </a:fld>
            <a:endParaRPr/>
          </a:p>
        </p:txBody>
      </p:sp>
      <p:sp>
        <p:nvSpPr>
          <p:cNvPr id="8" name="TextBox 23"/>
          <p:cNvSpPr>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VAwAA3QQAABUHAAB2CAAAEAAAACYAAAAIAAAA//////////8="/>
              </a:ext>
            </a:extLst>
          </p:cNvSpPr>
          <p:nvPr/>
        </p:nvSpPr>
        <p:spPr>
          <a:xfrm>
            <a:off x="541655" y="790575"/>
            <a:ext cx="609600" cy="584835"/>
          </a:xfrm>
          <a:prstGeom prst="rect">
            <a:avLst/>
          </a:prstGeom>
          <a:noFill/>
          <a:ln>
            <a:noFill/>
          </a:ln>
          <a:effectLst/>
        </p:spPr>
        <p:txBody>
          <a:bodyPr vert="horz" wrap="square" lIns="91440" tIns="45720" rIns="91440" bIns="45720" numCol="1" spcCol="215900" anchor="ctr"/>
          <a:lstStyle/>
          <a:p>
            <a:pPr>
              <a:defRPr lang="en-US"/>
            </a:pPr>
            <a:r>
              <a:rPr lang="en-US" sz="8000">
                <a:solidFill>
                  <a:srgbClr val="9EE0F5"/>
                </a:solidFill>
                <a:latin typeface="Arial" pitchFamily="2" charset="0"/>
                <a:ea typeface="Trebuchet MS" charset="0"/>
                <a:cs typeface="Trebuchet MS" charset="0"/>
              </a:rPr>
              <a:t>“</a:t>
            </a:r>
          </a:p>
        </p:txBody>
      </p:sp>
      <p:sp>
        <p:nvSpPr>
          <p:cNvPr id="9" name="TextBox 24"/>
          <p:cNvSpPr>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1NgAAwhEAAHU6AABbFQAAEAAAACYAAAAIAAAA//////////8="/>
              </a:ext>
            </a:extLst>
          </p:cNvSpPr>
          <p:nvPr/>
        </p:nvSpPr>
        <p:spPr>
          <a:xfrm>
            <a:off x="8893175" y="2886710"/>
            <a:ext cx="609600" cy="584835"/>
          </a:xfrm>
          <a:prstGeom prst="rect">
            <a:avLst/>
          </a:prstGeom>
          <a:noFill/>
          <a:ln>
            <a:noFill/>
          </a:ln>
          <a:effectLst/>
        </p:spPr>
        <p:txBody>
          <a:bodyPr vert="horz" wrap="square" lIns="91440" tIns="45720" rIns="91440" bIns="45720" numCol="1" spcCol="215900" anchor="ctr"/>
          <a:lstStyle/>
          <a:p>
            <a:pPr>
              <a:defRPr lang="en-US"/>
            </a:pPr>
            <a:r>
              <a:rPr lang="en-US" sz="8000">
                <a:solidFill>
                  <a:srgbClr val="9EE0F5"/>
                </a:solidFill>
                <a:latin typeface="Arial" pitchFamily="2" charset="0"/>
                <a:ea typeface="Trebuchet MS" charset="0"/>
                <a:cs typeface="Trebuchet MS" charset="0"/>
              </a:rPr>
              <a:t>”</a:t>
            </a: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Name Car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Gt32YBMAAAAlAAAAZAAAAA0AAAAAkAAAAEgAAACQAAAASAAAAAAAAAAC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4wsAAA05AADaGwAAEAAAACYAAAAIAAAAvZAAAAAAAAA="/>
              </a:ext>
            </a:extLst>
          </p:cNvSpPr>
          <p:nvPr>
            <p:ph type="title"/>
          </p:nvPr>
        </p:nvSpPr>
        <p:spPr>
          <a:xfrm>
            <a:off x="677545" y="1932305"/>
            <a:ext cx="8596630" cy="2595245"/>
          </a:xfrm>
        </p:spPr>
        <p:txBody>
          <a:bodyPr vert="horz" wrap="square" lIns="91440" tIns="45720" rIns="91440" bIns="45720" numCol="1" spcCol="215900" anchor="b">
            <a:prstTxWarp prst="textNoShape">
              <a:avLst/>
            </a:prstTxWarp>
          </a:bodyPr>
          <a:lstStyle>
            <a:lvl1pPr algn="l">
              <a:defRPr lang="en-US" sz="44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2hsAAA05AAAqJQAAEAAAACYAAAAIAAAAPZAAAAAAAAA="/>
              </a:ext>
            </a:extLst>
          </p:cNvSpPr>
          <p:nvPr>
            <p:ph idx="1"/>
          </p:nvPr>
        </p:nvSpPr>
        <p:spPr>
          <a:xfrm>
            <a:off x="677545" y="4527550"/>
            <a:ext cx="8596630" cy="1513840"/>
          </a:xfrm>
        </p:spPr>
        <p:txBody>
          <a:bodyPr vert="horz" wrap="square" lIns="91440" tIns="45720" rIns="91440" bIns="45720" numCol="1" spcCol="215900" anchor="t">
            <a:prstTxWarp prst="textNoShape">
              <a:avLst/>
            </a:prstTxWarp>
          </a:bodyPr>
          <a:lstStyle>
            <a:lvl1pPr marL="0" indent="0" algn="l">
              <a:buNone/>
              <a:defRPr lang="en-US" sz="1800">
                <a:solidFill>
                  <a:srgbClr val="3F3F3F"/>
                </a:solidFill>
              </a:defRPr>
            </a:lvl1pPr>
            <a:lvl2pPr marL="457200" indent="0">
              <a:buNone/>
              <a:defRPr lang="en-US" sz="1800">
                <a:solidFill>
                  <a:srgbClr val="8C8C8C"/>
                </a:solidFill>
              </a:defRPr>
            </a:lvl2pPr>
            <a:lvl3pPr marL="914400" indent="0">
              <a:buNone/>
              <a:defRPr lang="en-US" sz="1600">
                <a:solidFill>
                  <a:srgbClr val="8C8C8C"/>
                </a:solidFill>
              </a:defRPr>
            </a:lvl3pPr>
            <a:lvl4pPr marL="1371600" indent="0">
              <a:buNone/>
              <a:defRPr lang="en-US" sz="1400">
                <a:solidFill>
                  <a:srgbClr val="8C8C8C"/>
                </a:solidFill>
              </a:defRPr>
            </a:lvl4pPr>
            <a:lvl5pPr marL="1828800" indent="0">
              <a:buNone/>
              <a:defRPr lang="en-US" sz="1400">
                <a:solidFill>
                  <a:srgbClr val="8C8C8C"/>
                </a:solidFill>
              </a:defRPr>
            </a:lvl5pPr>
            <a:lvl6pPr marL="2286000" indent="0">
              <a:buNone/>
              <a:defRPr lang="en-US" sz="1400">
                <a:solidFill>
                  <a:srgbClr val="8C8C8C"/>
                </a:solidFill>
              </a:defRPr>
            </a:lvl6pPr>
            <a:lvl7pPr marL="2743200" indent="0">
              <a:buNone/>
              <a:defRPr lang="en-US" sz="1400">
                <a:solidFill>
                  <a:srgbClr val="8C8C8C"/>
                </a:solidFill>
              </a:defRPr>
            </a:lvl7pPr>
            <a:lvl8pPr marL="3200400" indent="0">
              <a:buNone/>
              <a:defRPr lang="en-US" sz="1400">
                <a:solidFill>
                  <a:srgbClr val="8C8C8C"/>
                </a:solidFill>
              </a:defRPr>
            </a:lvl8pPr>
            <a:lvl9pPr marL="3657600" indent="0">
              <a:buNone/>
              <a:defRPr lang="en-US" sz="1400">
                <a:solidFill>
                  <a:srgbClr val="8C8C8C"/>
                </a:solidFill>
              </a:defRPr>
            </a:lvl9pPr>
          </a:lstStyle>
          <a:p>
            <a:pPr>
              <a:defRPr lang="en-US"/>
            </a:pPr>
            <a:r>
              <a:t>Edit Master text styles</a:t>
            </a:r>
          </a:p>
        </p:txBody>
      </p:sp>
      <p:sp>
        <p:nvSpPr>
          <p:cNvPr id="4" name="Date Placeholder 3"/>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AIAAAAAAAAA="/>
              </a:ext>
            </a:extLst>
          </p:cNvSpPr>
          <p:nvPr>
            <p:ph type="dt" sz="half" idx="10"/>
          </p:nvPr>
        </p:nvSpPr>
        <p:spPr/>
        <p:txBody>
          <a:bodyPr/>
          <a:lstStyle>
            <a:lvl1pPr>
              <a:defRPr lang="en-IN"/>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648EAE39-7789-DB58-C736-810DE07831D4}" type="datetime1">
              <a:rPr lang="en-IN"/>
              <a:t>24-09-2022</a:t>
            </a:fld>
            <a:endParaRPr lang="en-IN"/>
          </a:p>
        </p:txBody>
      </p:sp>
      <p:sp>
        <p:nvSpPr>
          <p:cNvPr id="5" name="Footer Placeholder 4"/>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AAAAAAAAAAA="/>
              </a:ext>
            </a:extLst>
          </p:cNvSpPr>
          <p:nvPr>
            <p:ph type="ftr" sz="quarter" idx="11"/>
          </p:nvPr>
        </p:nvSpPr>
        <p:spPr/>
        <p:txBody>
          <a:bodyPr/>
          <a:lstStyle/>
          <a:p>
            <a:pPr>
              <a:defRPr lang="en-IN"/>
            </a:pPr>
            <a:endParaRPr/>
          </a:p>
        </p:txBody>
      </p:sp>
      <p:sp>
        <p:nvSpPr>
          <p:cNvPr id="6" name="Slide Number Placeholder 5"/>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AAAAAAAAAAA="/>
              </a:ext>
            </a:extLst>
          </p:cNvSpPr>
          <p:nvPr>
            <p:ph type="sldNum" sz="quarter" idx="12"/>
          </p:nvPr>
        </p:nvSpPr>
        <p:spPr/>
        <p:txBody>
          <a:bodyPr/>
          <a:lstStyle/>
          <a:p>
            <a:pPr>
              <a:defRPr lang="en-IN"/>
            </a:pPr>
            <a:fld id="{293C7DDE-90C4-698B-8A84-66DE33CA7C33}" type="slidenum">
              <a:t>‹#›</a:t>
            </a:fld>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Quote Name Car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7BQAAwAMAAIU3AABYFgAAEAAAACYAAAAIAAAAvZAAAAAAAAA="/>
              </a:ext>
            </a:extLst>
          </p:cNvSpPr>
          <p:nvPr>
            <p:ph type="title"/>
          </p:nvPr>
        </p:nvSpPr>
        <p:spPr>
          <a:xfrm>
            <a:off x="931545" y="609600"/>
            <a:ext cx="8093710" cy="3022600"/>
          </a:xfrm>
        </p:spPr>
        <p:txBody>
          <a:bodyPr vert="horz" wrap="square" lIns="91440" tIns="45720" rIns="91440" bIns="45720" numCol="1" spcCol="215900" anchor="ctr">
            <a:prstTxWarp prst="textNoShape">
              <a:avLst/>
            </a:prstTxWarp>
          </a:bodyPr>
          <a:lstStyle>
            <a:lvl1pPr algn="l">
              <a:defRPr lang="en-US" sz="44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9"/>
          <p:cNvSpPr>
            <a:spLocks noGrp="1" noChangeArrowheads="1"/>
            <a:extLst>
              <a:ext uri="smNativeData">
                <pr:smNativeData xmlns:pr="smNativeData" xmlns:p14="http://schemas.microsoft.com/office/powerpoint/2010/main" xmlns="" val="SMDATA_13_Gt32YBMAAAAlAAAAZAAAAA0AAAAAkAAAAEgAAACQAAAASAAAAAAAAAAC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sBgAAA05AADaGwAAEAAAACYAAAAIAAAAvZAAAAAAAAA="/>
              </a:ext>
            </a:extLst>
          </p:cNvSpPr>
          <p:nvPr>
            <p:ph idx="13"/>
          </p:nvPr>
        </p:nvSpPr>
        <p:spPr>
          <a:xfrm>
            <a:off x="677545" y="4013200"/>
            <a:ext cx="8596630" cy="514350"/>
          </a:xfrm>
        </p:spPr>
        <p:txBody>
          <a:bodyPr vert="horz" wrap="square" lIns="91440" tIns="45720" rIns="91440" bIns="45720" numCol="1" spcCol="215900" anchor="b">
            <a:prstTxWarp prst="textNoShape">
              <a:avLst/>
            </a:prstTxWarp>
          </a:bodyPr>
          <a:lstStyle>
            <a:lvl1pPr marL="0" indent="0">
              <a:buNone/>
              <a:defRPr lang="en-US" sz="2400">
                <a:solidFill>
                  <a:srgbClr val="3F3F3F"/>
                </a:solidFill>
              </a:defRPr>
            </a:lvl1pPr>
            <a:lvl2pPr marL="457200" indent="0">
              <a:buNone/>
              <a:defRPr lang="en-US"/>
            </a:lvl2pPr>
            <a:lvl3pPr marL="914400" indent="0">
              <a:buNone/>
              <a:defRPr lang="en-US"/>
            </a:lvl3pPr>
            <a:lvl4pPr marL="1371600" indent="0">
              <a:buNone/>
              <a:defRPr lang="en-US"/>
            </a:lvl4pPr>
            <a:lvl5pPr marL="1828800" indent="0">
              <a:buNone/>
              <a:defRPr lang="en-US"/>
            </a:lvl5pPr>
            <a:lvl6pPr>
              <a:defRPr lang="en-US"/>
            </a:lvl6pPr>
            <a:lvl7pPr>
              <a:defRPr lang="en-US"/>
            </a:lvl7pPr>
            <a:lvl8pPr>
              <a:defRPr lang="en-US"/>
            </a:lvl8pPr>
            <a:lvl9pPr>
              <a:defRPr lang="en-US"/>
            </a:lvl9pPr>
          </a:lstStyle>
          <a:p>
            <a:pPr>
              <a:defRPr lang="en-US"/>
            </a:pPr>
            <a:r>
              <a:t>Edit Master text styles</a:t>
            </a:r>
          </a:p>
        </p:txBody>
      </p:sp>
      <p:sp>
        <p:nvSpPr>
          <p:cNvPr id="4" name="Text Placeholder 2"/>
          <p:cNvSpPr>
            <a:spLocks noGrp="1" noChangeArrowheads="1"/>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2hsAAA05AAAqJQAAEAAAACYAAAAIAAAAPZAAAAAAAAA="/>
              </a:ext>
            </a:extLst>
          </p:cNvSpPr>
          <p:nvPr>
            <p:ph idx="1"/>
          </p:nvPr>
        </p:nvSpPr>
        <p:spPr>
          <a:xfrm>
            <a:off x="677545" y="4527550"/>
            <a:ext cx="8596630" cy="1513840"/>
          </a:xfrm>
        </p:spPr>
        <p:txBody>
          <a:bodyPr vert="horz" wrap="square" lIns="91440" tIns="45720" rIns="91440" bIns="45720" numCol="1" spcCol="215900" anchor="t">
            <a:prstTxWarp prst="textNoShape">
              <a:avLst/>
            </a:prstTxWarp>
          </a:bodyPr>
          <a:lstStyle>
            <a:lvl1pPr marL="0" indent="0" algn="l">
              <a:buNone/>
              <a:defRPr lang="en-US" sz="1800">
                <a:solidFill>
                  <a:srgbClr val="7F7F7F"/>
                </a:solidFill>
              </a:defRPr>
            </a:lvl1pPr>
            <a:lvl2pPr marL="457200" indent="0">
              <a:buNone/>
              <a:defRPr lang="en-US" sz="1800">
                <a:solidFill>
                  <a:srgbClr val="8C8C8C"/>
                </a:solidFill>
              </a:defRPr>
            </a:lvl2pPr>
            <a:lvl3pPr marL="914400" indent="0">
              <a:buNone/>
              <a:defRPr lang="en-US" sz="1600">
                <a:solidFill>
                  <a:srgbClr val="8C8C8C"/>
                </a:solidFill>
              </a:defRPr>
            </a:lvl3pPr>
            <a:lvl4pPr marL="1371600" indent="0">
              <a:buNone/>
              <a:defRPr lang="en-US" sz="1400">
                <a:solidFill>
                  <a:srgbClr val="8C8C8C"/>
                </a:solidFill>
              </a:defRPr>
            </a:lvl4pPr>
            <a:lvl5pPr marL="1828800" indent="0">
              <a:buNone/>
              <a:defRPr lang="en-US" sz="1400">
                <a:solidFill>
                  <a:srgbClr val="8C8C8C"/>
                </a:solidFill>
              </a:defRPr>
            </a:lvl5pPr>
            <a:lvl6pPr marL="2286000" indent="0">
              <a:buNone/>
              <a:defRPr lang="en-US" sz="1400">
                <a:solidFill>
                  <a:srgbClr val="8C8C8C"/>
                </a:solidFill>
              </a:defRPr>
            </a:lvl6pPr>
            <a:lvl7pPr marL="2743200" indent="0">
              <a:buNone/>
              <a:defRPr lang="en-US" sz="1400">
                <a:solidFill>
                  <a:srgbClr val="8C8C8C"/>
                </a:solidFill>
              </a:defRPr>
            </a:lvl7pPr>
            <a:lvl8pPr marL="3200400" indent="0">
              <a:buNone/>
              <a:defRPr lang="en-US" sz="1400">
                <a:solidFill>
                  <a:srgbClr val="8C8C8C"/>
                </a:solidFill>
              </a:defRPr>
            </a:lvl8pPr>
            <a:lvl9pPr marL="3657600" indent="0">
              <a:buNone/>
              <a:defRPr lang="en-US" sz="1400">
                <a:solidFill>
                  <a:srgbClr val="8C8C8C"/>
                </a:solidFill>
              </a:defRPr>
            </a:lvl9pPr>
          </a:lstStyle>
          <a:p>
            <a:pPr>
              <a:defRPr lang="en-US"/>
            </a:pPr>
            <a:r>
              <a:t>Edit Master text styles</a:t>
            </a:r>
          </a:p>
        </p:txBody>
      </p:sp>
      <p:sp>
        <p:nvSpPr>
          <p:cNvPr id="5" name="Date Placeholder 3"/>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AIAAAAAAAAA="/>
              </a:ext>
            </a:extLst>
          </p:cNvSpPr>
          <p:nvPr>
            <p:ph type="dt" sz="half" idx="10"/>
          </p:nvPr>
        </p:nvSpPr>
        <p:spPr/>
        <p:txBody>
          <a:bodyPr/>
          <a:lstStyle>
            <a:lvl1pPr>
              <a:defRPr lang="en-IN"/>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0AC8265B-15E7-9DD0-A970-E385683E5FB6}" type="datetime1">
              <a:rPr lang="en-IN"/>
              <a:t>24-09-2022</a:t>
            </a:fld>
            <a:endParaRPr lang="en-IN"/>
          </a:p>
        </p:txBody>
      </p:sp>
      <p:sp>
        <p:nvSpPr>
          <p:cNvPr id="6" name="Footer Placeholder 4"/>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AAAAAAAAAAA="/>
              </a:ext>
            </a:extLst>
          </p:cNvSpPr>
          <p:nvPr>
            <p:ph type="ftr" sz="quarter" idx="11"/>
          </p:nvPr>
        </p:nvSpPr>
        <p:spPr/>
        <p:txBody>
          <a:bodyPr/>
          <a:lstStyle/>
          <a:p>
            <a:pPr>
              <a:defRPr lang="en-IN"/>
            </a:pPr>
            <a:endParaRPr/>
          </a:p>
        </p:txBody>
      </p:sp>
      <p:sp>
        <p:nvSpPr>
          <p:cNvPr id="7" name="Slide Number Placeholder 5"/>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AAAAAAAAAAA="/>
              </a:ext>
            </a:extLst>
          </p:cNvSpPr>
          <p:nvPr>
            <p:ph type="sldNum" sz="quarter" idx="12"/>
          </p:nvPr>
        </p:nvSpPr>
        <p:spPr/>
        <p:txBody>
          <a:bodyPr/>
          <a:lstStyle/>
          <a:p>
            <a:pPr>
              <a:defRPr lang="en-IN"/>
            </a:pPr>
            <a:fld id="{669C07F4-BA8B-C9F1-C524-4CA4496A3319}" type="slidenum">
              <a:t>‹#›</a:t>
            </a:fld>
            <a:endParaRPr/>
          </a:p>
        </p:txBody>
      </p:sp>
      <p:sp>
        <p:nvSpPr>
          <p:cNvPr id="8" name="TextBox 23"/>
          <p:cNvSpPr>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VAwAA3QQAABUHAAB2CAAAEAAAACYAAAAIAAAA//////////8="/>
              </a:ext>
            </a:extLst>
          </p:cNvSpPr>
          <p:nvPr/>
        </p:nvSpPr>
        <p:spPr>
          <a:xfrm>
            <a:off x="541655" y="790575"/>
            <a:ext cx="609600" cy="584835"/>
          </a:xfrm>
          <a:prstGeom prst="rect">
            <a:avLst/>
          </a:prstGeom>
          <a:noFill/>
          <a:ln>
            <a:noFill/>
          </a:ln>
          <a:effectLst/>
        </p:spPr>
        <p:txBody>
          <a:bodyPr vert="horz" wrap="square" lIns="91440" tIns="45720" rIns="91440" bIns="45720" numCol="1" spcCol="215900" anchor="ctr"/>
          <a:lstStyle/>
          <a:p>
            <a:pPr>
              <a:defRPr lang="en-US"/>
            </a:pPr>
            <a:r>
              <a:rPr lang="en-US" sz="8000">
                <a:solidFill>
                  <a:srgbClr val="9EE0F5"/>
                </a:solidFill>
                <a:latin typeface="Arial" pitchFamily="2" charset="0"/>
                <a:ea typeface="Trebuchet MS" charset="0"/>
                <a:cs typeface="Trebuchet MS" charset="0"/>
              </a:rPr>
              <a:t>“</a:t>
            </a:r>
          </a:p>
        </p:txBody>
      </p:sp>
      <p:sp>
        <p:nvSpPr>
          <p:cNvPr id="9" name="TextBox 24"/>
          <p:cNvSpPr>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1NgAAwhEAAHU6AABbFQAAEAAAACYAAAAIAAAA//////////8="/>
              </a:ext>
            </a:extLst>
          </p:cNvSpPr>
          <p:nvPr/>
        </p:nvSpPr>
        <p:spPr>
          <a:xfrm>
            <a:off x="8893175" y="2886710"/>
            <a:ext cx="609600" cy="584835"/>
          </a:xfrm>
          <a:prstGeom prst="rect">
            <a:avLst/>
          </a:prstGeom>
          <a:noFill/>
          <a:ln>
            <a:noFill/>
          </a:ln>
          <a:effectLst/>
        </p:spPr>
        <p:txBody>
          <a:bodyPr vert="horz" wrap="square" lIns="91440" tIns="45720" rIns="91440" bIns="45720" numCol="1" spcCol="215900" anchor="ctr"/>
          <a:lstStyle/>
          <a:p>
            <a:pPr>
              <a:defRPr lang="en-US"/>
            </a:pPr>
            <a:r>
              <a:rPr lang="en-US" sz="8000">
                <a:solidFill>
                  <a:srgbClr val="9EE0F5"/>
                </a:solidFill>
                <a:latin typeface="Arial" pitchFamily="2" charset="0"/>
                <a:ea typeface="Trebuchet MS" charset="0"/>
                <a:cs typeface="Trebuchet MS" charset="0"/>
              </a:rPr>
              <a:t>”</a:t>
            </a: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rue or False">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wAMAAA05AABYFgAAEAAAACYAAAAIAAAAvZAAAAAAAAA="/>
              </a:ext>
            </a:extLst>
          </p:cNvSpPr>
          <p:nvPr>
            <p:ph type="title"/>
          </p:nvPr>
        </p:nvSpPr>
        <p:spPr>
          <a:xfrm>
            <a:off x="685800" y="609600"/>
            <a:ext cx="8588375" cy="3022600"/>
          </a:xfrm>
        </p:spPr>
        <p:txBody>
          <a:bodyPr vert="horz" wrap="square" lIns="91440" tIns="45720" rIns="91440" bIns="45720" numCol="1" spcCol="215900" anchor="ctr">
            <a:prstTxWarp prst="textNoShape">
              <a:avLst/>
            </a:prstTxWarp>
          </a:bodyPr>
          <a:lstStyle>
            <a:lvl1pPr algn="l">
              <a:defRPr lang="en-US" sz="44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9"/>
          <p:cNvSpPr>
            <a:spLocks noGrp="1" noChangeArrowheads="1"/>
            <a:extLst>
              <a:ext uri="smNativeData">
                <pr:smNativeData xmlns:pr="smNativeData" xmlns:p14="http://schemas.microsoft.com/office/powerpoint/2010/main" xmlns="" val="SMDATA_13_Gt32YBMAAAAlAAAAZAAAAA0AAAAAkAAAAEgAAACQAAAASAAAAAAAAAAC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C8ALw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sBgAAA05AADaGwAAEAAAACYAAAAIAAAAvZAAAAAAAAA="/>
              </a:ext>
            </a:extLst>
          </p:cNvSpPr>
          <p:nvPr>
            <p:ph idx="13"/>
          </p:nvPr>
        </p:nvSpPr>
        <p:spPr>
          <a:xfrm>
            <a:off x="677545" y="4013200"/>
            <a:ext cx="8596630" cy="514350"/>
          </a:xfrm>
        </p:spPr>
        <p:txBody>
          <a:bodyPr vert="horz" wrap="square" lIns="91440" tIns="45720" rIns="91440" bIns="45720" numCol="1" spcCol="215900" anchor="b">
            <a:prstTxWarp prst="textNoShape">
              <a:avLst/>
            </a:prstTxWarp>
          </a:bodyPr>
          <a:lstStyle>
            <a:lvl1pPr marL="0" indent="0">
              <a:buNone/>
              <a:defRPr lang="en-US" sz="2400">
                <a:solidFill>
                  <a:schemeClr val="accent1"/>
                </a:solidFill>
              </a:defRPr>
            </a:lvl1pPr>
            <a:lvl2pPr marL="457200" indent="0">
              <a:buNone/>
              <a:defRPr lang="en-US"/>
            </a:lvl2pPr>
            <a:lvl3pPr marL="914400" indent="0">
              <a:buNone/>
              <a:defRPr lang="en-US"/>
            </a:lvl3pPr>
            <a:lvl4pPr marL="1371600" indent="0">
              <a:buNone/>
              <a:defRPr lang="en-US"/>
            </a:lvl4pPr>
            <a:lvl5pPr marL="1828800" indent="0">
              <a:buNone/>
              <a:defRPr lang="en-US"/>
            </a:lvl5pPr>
            <a:lvl6pPr>
              <a:defRPr lang="en-US"/>
            </a:lvl6pPr>
            <a:lvl7pPr>
              <a:defRPr lang="en-US"/>
            </a:lvl7pPr>
            <a:lvl8pPr>
              <a:defRPr lang="en-US"/>
            </a:lvl8pPr>
            <a:lvl9pPr>
              <a:defRPr lang="en-US"/>
            </a:lvl9pPr>
          </a:lstStyle>
          <a:p>
            <a:pPr>
              <a:defRPr lang="en-US"/>
            </a:pPr>
            <a:r>
              <a:t>Edit Master text styles</a:t>
            </a:r>
          </a:p>
        </p:txBody>
      </p:sp>
      <p:sp>
        <p:nvSpPr>
          <p:cNvPr id="4" name="Text Placeholder 2"/>
          <p:cNvSpPr>
            <a:spLocks noGrp="1" noChangeArrowheads="1"/>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C8ALw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2hsAAA05AAAqJQAAEAAAACYAAAAIAAAAPZAAAAAAAAA="/>
              </a:ext>
            </a:extLst>
          </p:cNvSpPr>
          <p:nvPr>
            <p:ph idx="1"/>
          </p:nvPr>
        </p:nvSpPr>
        <p:spPr>
          <a:xfrm>
            <a:off x="677545" y="4527550"/>
            <a:ext cx="8596630" cy="1513840"/>
          </a:xfrm>
        </p:spPr>
        <p:txBody>
          <a:bodyPr vert="horz" wrap="square" lIns="91440" tIns="45720" rIns="91440" bIns="45720" numCol="1" spcCol="215900" anchor="t">
            <a:prstTxWarp prst="textNoShape">
              <a:avLst/>
            </a:prstTxWarp>
          </a:bodyPr>
          <a:lstStyle>
            <a:lvl1pPr marL="0" indent="0" algn="l">
              <a:buNone/>
              <a:defRPr lang="en-US" sz="1800">
                <a:solidFill>
                  <a:srgbClr val="7F7F7F"/>
                </a:solidFill>
              </a:defRPr>
            </a:lvl1pPr>
            <a:lvl2pPr marL="457200" indent="0">
              <a:buNone/>
              <a:defRPr lang="en-US" sz="1800">
                <a:solidFill>
                  <a:srgbClr val="8C8C8C"/>
                </a:solidFill>
              </a:defRPr>
            </a:lvl2pPr>
            <a:lvl3pPr marL="914400" indent="0">
              <a:buNone/>
              <a:defRPr lang="en-US" sz="1600">
                <a:solidFill>
                  <a:srgbClr val="8C8C8C"/>
                </a:solidFill>
              </a:defRPr>
            </a:lvl3pPr>
            <a:lvl4pPr marL="1371600" indent="0">
              <a:buNone/>
              <a:defRPr lang="en-US" sz="1400">
                <a:solidFill>
                  <a:srgbClr val="8C8C8C"/>
                </a:solidFill>
              </a:defRPr>
            </a:lvl4pPr>
            <a:lvl5pPr marL="1828800" indent="0">
              <a:buNone/>
              <a:defRPr lang="en-US" sz="1400">
                <a:solidFill>
                  <a:srgbClr val="8C8C8C"/>
                </a:solidFill>
              </a:defRPr>
            </a:lvl5pPr>
            <a:lvl6pPr marL="2286000" indent="0">
              <a:buNone/>
              <a:defRPr lang="en-US" sz="1400">
                <a:solidFill>
                  <a:srgbClr val="8C8C8C"/>
                </a:solidFill>
              </a:defRPr>
            </a:lvl6pPr>
            <a:lvl7pPr marL="2743200" indent="0">
              <a:buNone/>
              <a:defRPr lang="en-US" sz="1400">
                <a:solidFill>
                  <a:srgbClr val="8C8C8C"/>
                </a:solidFill>
              </a:defRPr>
            </a:lvl7pPr>
            <a:lvl8pPr marL="3200400" indent="0">
              <a:buNone/>
              <a:defRPr lang="en-US" sz="1400">
                <a:solidFill>
                  <a:srgbClr val="8C8C8C"/>
                </a:solidFill>
              </a:defRPr>
            </a:lvl8pPr>
            <a:lvl9pPr marL="3657600" indent="0">
              <a:buNone/>
              <a:defRPr lang="en-US" sz="1400">
                <a:solidFill>
                  <a:srgbClr val="8C8C8C"/>
                </a:solidFill>
              </a:defRPr>
            </a:lvl9pPr>
          </a:lstStyle>
          <a:p>
            <a:pPr>
              <a:defRPr lang="en-US"/>
            </a:pPr>
            <a:r>
              <a:t>Edit Master text styles</a:t>
            </a:r>
          </a:p>
        </p:txBody>
      </p:sp>
      <p:sp>
        <p:nvSpPr>
          <p:cNvPr id="5" name="Date Placeholder 3"/>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AIAAAAAAAAA="/>
              </a:ext>
            </a:extLst>
          </p:cNvSpPr>
          <p:nvPr>
            <p:ph type="dt" sz="half" idx="10"/>
          </p:nvPr>
        </p:nvSpPr>
        <p:spPr/>
        <p:txBody>
          <a:bodyPr/>
          <a:lstStyle>
            <a:lvl1pPr>
              <a:defRPr lang="en-IN"/>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5867FC57-19B5-320A-FBDF-EF5FB2910DBA}" type="datetime1">
              <a:rPr lang="en-IN"/>
              <a:t>24-09-2022</a:t>
            </a:fld>
            <a:endParaRPr lang="en-IN"/>
          </a:p>
        </p:txBody>
      </p:sp>
      <p:sp>
        <p:nvSpPr>
          <p:cNvPr id="6" name="Footer Placeholder 4"/>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AAAAAAAAAAA="/>
              </a:ext>
            </a:extLst>
          </p:cNvSpPr>
          <p:nvPr>
            <p:ph type="ftr" sz="quarter" idx="11"/>
          </p:nvPr>
        </p:nvSpPr>
        <p:spPr/>
        <p:txBody>
          <a:bodyPr/>
          <a:lstStyle/>
          <a:p>
            <a:pPr>
              <a:defRPr lang="en-IN"/>
            </a:pPr>
            <a:endParaRPr/>
          </a:p>
        </p:txBody>
      </p:sp>
      <p:sp>
        <p:nvSpPr>
          <p:cNvPr id="7" name="Slide Number Placeholder 5"/>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AAAAAAAAAAA="/>
              </a:ext>
            </a:extLst>
          </p:cNvSpPr>
          <p:nvPr>
            <p:ph type="sldNum" sz="quarter" idx="12"/>
          </p:nvPr>
        </p:nvSpPr>
        <p:spPr/>
        <p:txBody>
          <a:bodyPr/>
          <a:lstStyle/>
          <a:p>
            <a:pPr>
              <a:defRPr lang="en-IN"/>
            </a:pPr>
            <a:fld id="{6674BA08-468B-214C-C5CC-B019F48233E5}" type="slidenum">
              <a:t>‹#›</a:t>
            </a:fld>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wAMAAA05AADgCwAAEAAAACYAAAAI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pr="smNativeData" xmlns:p14="http://schemas.microsoft.com/office/powerpoint/2010/main" xmlns="" val="SMDATA_13_Gt32YBMAAAAlAAAAZAAAAA0AAAAAkAAAAEgAAACQAAAASAAAAAAAAAAAAAAAAQ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Sw0AAA05AAAqJQAAEAAAACYAAAAIAAAAPhAAAAAAAAA="/>
              </a:ext>
            </a:extLst>
          </p:cNvSpPr>
          <p:nvPr>
            <p:ph idx="1"/>
          </p:nvPr>
        </p:nvSpPr>
        <p:spPr/>
        <p:txBody>
          <a:bodyPr vert="vert" wrap="square" lIns="91440" tIns="45720" rIns="91440" bIns="45720" numCol="1" spcCol="215900" anchor="t">
            <a:prstTxWarp prst="textNoShape">
              <a:avLst/>
            </a:prstTxWarp>
          </a:bodyPr>
          <a:lstStyle/>
          <a:p>
            <a:pPr>
              <a:defRPr lang="en-US"/>
            </a:pPr>
            <a:r>
              <a:t>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AIAAAAAAAAA="/>
              </a:ext>
            </a:extLst>
          </p:cNvSpPr>
          <p:nvPr>
            <p:ph type="dt" sz="half" idx="10"/>
          </p:nvPr>
        </p:nvSpPr>
        <p:spPr/>
        <p:txBody>
          <a:bodyPr/>
          <a:lstStyle>
            <a:lvl1pPr>
              <a:defRPr lang="en-IN"/>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4BE2A59E-D0A6-B753-E85A-2606EB141E73}" type="datetime1">
              <a:rPr lang="en-IN"/>
              <a:t>24-09-2022</a:t>
            </a:fld>
            <a:endParaRPr lang="en-IN"/>
          </a:p>
        </p:txBody>
      </p:sp>
      <p:sp>
        <p:nvSpPr>
          <p:cNvPr id="5" name="Footer Placeholder 4"/>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AAAAAAAAAAA="/>
              </a:ext>
            </a:extLst>
          </p:cNvSpPr>
          <p:nvPr>
            <p:ph type="ftr" sz="quarter" idx="11"/>
          </p:nvPr>
        </p:nvSpPr>
        <p:spPr/>
        <p:txBody>
          <a:bodyPr/>
          <a:lstStyle/>
          <a:p>
            <a:pPr>
              <a:defRPr lang="en-IN"/>
            </a:pPr>
            <a:endParaRPr/>
          </a:p>
        </p:txBody>
      </p:sp>
      <p:sp>
        <p:nvSpPr>
          <p:cNvPr id="6" name="Slide Number Placeholder 5"/>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AAAAAAAAAAA="/>
              </a:ext>
            </a:extLst>
          </p:cNvSpPr>
          <p:nvPr>
            <p:ph type="sldNum" sz="quarter" idx="12"/>
          </p:nvPr>
        </p:nvSpPr>
        <p:spPr/>
        <p:txBody>
          <a:bodyPr/>
          <a:lstStyle/>
          <a:p>
            <a:pPr>
              <a:defRPr lang="en-IN"/>
            </a:pPr>
            <a:fld id="{1FAE7E56-18F2-FB88-BC16-EEDD30584ABB}"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pr="smNativeData" xmlns:p14="http://schemas.microsoft.com/office/powerpoint/2010/main" xmlns="" val="SMDATA_13_Gt32YBMAAAAlAAAAZAAAAA0AAAAAkAAAAEgAAACQAAAASAAAAAAAAAABAAAAAQ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EMQAAwAMAAAo5AAAOJAAAEAAAACYAAAAIAAAAvxAAAAAAAAA="/>
              </a:ext>
            </a:extLst>
          </p:cNvSpPr>
          <p:nvPr>
            <p:ph type="title"/>
          </p:nvPr>
        </p:nvSpPr>
        <p:spPr>
          <a:xfrm>
            <a:off x="7967980" y="609600"/>
            <a:ext cx="1304290" cy="5251450"/>
          </a:xfrm>
        </p:spPr>
        <p:txBody>
          <a:bodyPr vert="vert" wrap="square" lIns="91440" tIns="45720" rIns="91440" bIns="4572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pr="smNativeData" xmlns:p14="http://schemas.microsoft.com/office/powerpoint/2010/main" xmlns="" val="SMDATA_13_Gt32YBMAAAAlAAAAZAAAAA0AAAAAkAAAAEgAAACQAAAASAAAAAAAAAAAAAAAAQ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wAMAAJkvAAAOJAAAEAAAACYAAAAIAAAAPxAAAAAAAAA="/>
              </a:ext>
            </a:extLst>
          </p:cNvSpPr>
          <p:nvPr>
            <p:ph idx="1"/>
          </p:nvPr>
        </p:nvSpPr>
        <p:spPr>
          <a:xfrm>
            <a:off x="677545" y="609600"/>
            <a:ext cx="7059930" cy="5251450"/>
          </a:xfrm>
        </p:spPr>
        <p:txBody>
          <a:bodyPr vert="vert" wrap="square" lIns="91440" tIns="45720" rIns="91440" bIns="45720" numCol="1" spcCol="215900" anchor="t">
            <a:prstTxWarp prst="textNoShape">
              <a:avLst/>
            </a:prstTxWarp>
          </a:bodyPr>
          <a:lstStyle/>
          <a:p>
            <a:pPr>
              <a:defRPr lang="en-US"/>
            </a:pPr>
            <a:r>
              <a:t>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AIAAAAAAAAA="/>
              </a:ext>
            </a:extLst>
          </p:cNvSpPr>
          <p:nvPr>
            <p:ph type="dt" sz="half" idx="10"/>
          </p:nvPr>
        </p:nvSpPr>
        <p:spPr/>
        <p:txBody>
          <a:bodyPr/>
          <a:lstStyle>
            <a:lvl1pPr>
              <a:defRPr lang="en-IN"/>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733F19B6-F89E-6AEF-D087-0EBA57C9265B}" type="datetime1">
              <a:rPr lang="en-IN"/>
              <a:t>24-09-2022</a:t>
            </a:fld>
            <a:endParaRPr lang="en-IN"/>
          </a:p>
        </p:txBody>
      </p:sp>
      <p:sp>
        <p:nvSpPr>
          <p:cNvPr id="5" name="Footer Placeholder 4"/>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AAAAAAAAAAA="/>
              </a:ext>
            </a:extLst>
          </p:cNvSpPr>
          <p:nvPr>
            <p:ph type="ftr" sz="quarter" idx="11"/>
          </p:nvPr>
        </p:nvSpPr>
        <p:spPr/>
        <p:txBody>
          <a:bodyPr/>
          <a:lstStyle/>
          <a:p>
            <a:pPr>
              <a:defRPr lang="en-IN"/>
            </a:pPr>
            <a:endParaRPr/>
          </a:p>
        </p:txBody>
      </p:sp>
      <p:sp>
        <p:nvSpPr>
          <p:cNvPr id="6" name="Slide Number Placeholder 5"/>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AAAAAAAAAAA="/>
              </a:ext>
            </a:extLst>
          </p:cNvSpPr>
          <p:nvPr>
            <p:ph type="sldNum" sz="quarter" idx="12"/>
          </p:nvPr>
        </p:nvSpPr>
        <p:spPr/>
        <p:txBody>
          <a:bodyPr/>
          <a:lstStyle/>
          <a:p>
            <a:pPr>
              <a:defRPr lang="en-IN"/>
            </a:pPr>
            <a:fld id="{4507251E-50A8-52D3-E6BF-A6866BF110F3}"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wAMAAA05AADgCwAAEAAAACYAAAAI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Sw0AAA05AAAqJQAAEAAAACYAAAAIAAAAAAAAAAAAAAA="/>
              </a:ext>
            </a:extLst>
          </p:cNvSpPr>
          <p:nvPr>
            <p:ph idx="1"/>
          </p:nvPr>
        </p:nvSpPr>
        <p:spPr/>
        <p:txBody>
          <a:bodyPr/>
          <a:lstStyle/>
          <a:p>
            <a:pPr>
              <a:defRPr lang="en-US"/>
            </a:pPr>
            <a:r>
              <a:t>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AIAAAAAAAAA="/>
              </a:ext>
            </a:extLst>
          </p:cNvSpPr>
          <p:nvPr>
            <p:ph type="dt" sz="half" idx="10"/>
          </p:nvPr>
        </p:nvSpPr>
        <p:spPr/>
        <p:txBody>
          <a:bodyPr/>
          <a:lstStyle>
            <a:lvl1pPr>
              <a:defRPr lang="en-IN"/>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7E8339FB-B593-D6CF-DD3B-439A77752B16}" type="datetime1">
              <a:rPr lang="en-IN"/>
              <a:t>24-09-2022</a:t>
            </a:fld>
            <a:endParaRPr lang="en-IN"/>
          </a:p>
        </p:txBody>
      </p:sp>
      <p:sp>
        <p:nvSpPr>
          <p:cNvPr id="5" name="Footer Placeholder 4"/>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AAAAAAAAAAA="/>
              </a:ext>
            </a:extLst>
          </p:cNvSpPr>
          <p:nvPr>
            <p:ph type="ftr" sz="quarter" idx="11"/>
          </p:nvPr>
        </p:nvSpPr>
        <p:spPr/>
        <p:txBody>
          <a:bodyPr/>
          <a:lstStyle/>
          <a:p>
            <a:pPr>
              <a:defRPr lang="en-IN"/>
            </a:pPr>
            <a:endParaRPr/>
          </a:p>
        </p:txBody>
      </p:sp>
      <p:sp>
        <p:nvSpPr>
          <p:cNvPr id="6" name="Slide Number Placeholder 5"/>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AAAAAAAAAAA="/>
              </a:ext>
            </a:extLst>
          </p:cNvSpPr>
          <p:nvPr>
            <p:ph type="sldNum" sz="quarter" idx="12"/>
          </p:nvPr>
        </p:nvSpPr>
        <p:spPr/>
        <p:txBody>
          <a:bodyPr/>
          <a:lstStyle/>
          <a:p>
            <a:pPr>
              <a:defRPr lang="en-IN"/>
            </a:pPr>
            <a:fld id="{49B01D5B-15A4-E5EB-EA08-E3BE53461CB6}"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Gt32YBMAAAAlAAAAZAAAAA0AAAAAkAAAAEgAAACQAAAASAAAAAAAAAAC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nRAAAA05AADaGwAAEAAAACYAAAAIAAAAvZAAAAAAAAA="/>
              </a:ext>
            </a:extLst>
          </p:cNvSpPr>
          <p:nvPr>
            <p:ph type="title"/>
          </p:nvPr>
        </p:nvSpPr>
        <p:spPr>
          <a:xfrm>
            <a:off x="677545" y="2700655"/>
            <a:ext cx="8596630" cy="1826895"/>
          </a:xfrm>
        </p:spPr>
        <p:txBody>
          <a:bodyPr vert="horz" wrap="square" lIns="91440" tIns="45720" rIns="91440" bIns="45720" numCol="1" spcCol="215900" anchor="b">
            <a:prstTxWarp prst="textNoShape">
              <a:avLst/>
            </a:prstTxWarp>
          </a:bodyPr>
          <a:lstStyle>
            <a:lvl1pPr algn="l">
              <a:defRPr lang="en-US" sz="40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2hsAAA05AAAlIQAAEAAAACYAAAAIAAAAAYAAAAAAAAA="/>
              </a:ext>
            </a:extLst>
          </p:cNvSpPr>
          <p:nvPr>
            <p:ph idx="1"/>
          </p:nvPr>
        </p:nvSpPr>
        <p:spPr>
          <a:xfrm>
            <a:off x="677545" y="4527550"/>
            <a:ext cx="8596630" cy="860425"/>
          </a:xfrm>
        </p:spPr>
        <p:txBody>
          <a:bodyPr/>
          <a:lstStyle>
            <a:lvl1pPr marL="0" indent="0" algn="l">
              <a:buNone/>
              <a:defRPr lang="en-US" sz="2000">
                <a:solidFill>
                  <a:srgbClr val="7F7F7F"/>
                </a:solidFill>
              </a:defRPr>
            </a:lvl1pPr>
            <a:lvl2pPr marL="457200" indent="0">
              <a:buNone/>
              <a:defRPr lang="en-US" sz="1800">
                <a:solidFill>
                  <a:srgbClr val="8C8C8C"/>
                </a:solidFill>
              </a:defRPr>
            </a:lvl2pPr>
            <a:lvl3pPr marL="914400" indent="0">
              <a:buNone/>
              <a:defRPr lang="en-US" sz="1600">
                <a:solidFill>
                  <a:srgbClr val="8C8C8C"/>
                </a:solidFill>
              </a:defRPr>
            </a:lvl3pPr>
            <a:lvl4pPr marL="1371600" indent="0">
              <a:buNone/>
              <a:defRPr lang="en-US" sz="1400">
                <a:solidFill>
                  <a:srgbClr val="8C8C8C"/>
                </a:solidFill>
              </a:defRPr>
            </a:lvl4pPr>
            <a:lvl5pPr marL="1828800" indent="0">
              <a:buNone/>
              <a:defRPr lang="en-US" sz="1400">
                <a:solidFill>
                  <a:srgbClr val="8C8C8C"/>
                </a:solidFill>
              </a:defRPr>
            </a:lvl5pPr>
            <a:lvl6pPr marL="2286000" indent="0">
              <a:buNone/>
              <a:defRPr lang="en-US" sz="1400">
                <a:solidFill>
                  <a:srgbClr val="8C8C8C"/>
                </a:solidFill>
              </a:defRPr>
            </a:lvl6pPr>
            <a:lvl7pPr marL="2743200" indent="0">
              <a:buNone/>
              <a:defRPr lang="en-US" sz="1400">
                <a:solidFill>
                  <a:srgbClr val="8C8C8C"/>
                </a:solidFill>
              </a:defRPr>
            </a:lvl7pPr>
            <a:lvl8pPr marL="3200400" indent="0">
              <a:buNone/>
              <a:defRPr lang="en-US" sz="1400">
                <a:solidFill>
                  <a:srgbClr val="8C8C8C"/>
                </a:solidFill>
              </a:defRPr>
            </a:lvl8pPr>
            <a:lvl9pPr marL="3657600" indent="0">
              <a:buNone/>
              <a:defRPr lang="en-US" sz="1400">
                <a:solidFill>
                  <a:srgbClr val="8C8C8C"/>
                </a:solidFill>
              </a:defRPr>
            </a:lvl9pPr>
          </a:lstStyle>
          <a:p>
            <a:pPr>
              <a:defRPr lang="en-US"/>
            </a:pPr>
            <a:r>
              <a:t>Edit Master text styles</a:t>
            </a:r>
          </a:p>
        </p:txBody>
      </p:sp>
      <p:sp>
        <p:nvSpPr>
          <p:cNvPr id="4" name="Date Placeholder 3"/>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AIAAAAAAAAA="/>
              </a:ext>
            </a:extLst>
          </p:cNvSpPr>
          <p:nvPr>
            <p:ph type="dt" sz="half" idx="10"/>
          </p:nvPr>
        </p:nvSpPr>
        <p:spPr/>
        <p:txBody>
          <a:bodyPr/>
          <a:lstStyle>
            <a:lvl1pPr>
              <a:defRPr lang="en-IN"/>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195AF972-3CF4-0F0F-BAE2-CA5AB7AC4C9F}" type="datetime1">
              <a:rPr lang="en-IN"/>
              <a:t>24-09-2022</a:t>
            </a:fld>
            <a:endParaRPr lang="en-IN"/>
          </a:p>
        </p:txBody>
      </p:sp>
      <p:sp>
        <p:nvSpPr>
          <p:cNvPr id="5" name="Footer Placeholder 4"/>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AAAAAAAAAAA="/>
              </a:ext>
            </a:extLst>
          </p:cNvSpPr>
          <p:nvPr>
            <p:ph type="ftr" sz="quarter" idx="11"/>
          </p:nvPr>
        </p:nvSpPr>
        <p:spPr/>
        <p:txBody>
          <a:bodyPr/>
          <a:lstStyle/>
          <a:p>
            <a:pPr>
              <a:defRPr lang="en-IN"/>
            </a:pPr>
            <a:endParaRPr/>
          </a:p>
        </p:txBody>
      </p:sp>
      <p:sp>
        <p:nvSpPr>
          <p:cNvPr id="6" name="Slide Number Placeholder 5"/>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AAAAAAAAAAA="/>
              </a:ext>
            </a:extLst>
          </p:cNvSpPr>
          <p:nvPr>
            <p:ph type="sldNum" sz="quarter" idx="12"/>
          </p:nvPr>
        </p:nvSpPr>
        <p:spPr/>
        <p:txBody>
          <a:bodyPr/>
          <a:lstStyle/>
          <a:p>
            <a:pPr>
              <a:defRPr lang="en-IN"/>
            </a:pPr>
            <a:fld id="{04B4086E-20E9-E1FE-A70C-D6AB46425183}"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wAMAAA05AADgCwAAEAAAACYAAAAI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Sw0AAOgdAAAqJQAAEAAAACYAAAAIAAAAAQAAAAAAAAA="/>
              </a:ext>
            </a:extLst>
          </p:cNvSpPr>
          <p:nvPr>
            <p:ph idx="1"/>
          </p:nvPr>
        </p:nvSpPr>
        <p:spPr>
          <a:xfrm>
            <a:off x="677545" y="2160905"/>
            <a:ext cx="4184015" cy="3880485"/>
          </a:xfrm>
        </p:spPr>
        <p:txBody>
          <a:bodyPr/>
          <a:lstStyle/>
          <a:p>
            <a:pPr>
              <a:defRPr lang="en-US"/>
            </a:pPr>
            <a:r>
              <a:t>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HwAASw0AAA05AAAqJQAAEAAAACYAAAAIAAAAAQAAAAAAAAA="/>
              </a:ext>
            </a:extLst>
          </p:cNvSpPr>
          <p:nvPr>
            <p:ph idx="2"/>
          </p:nvPr>
        </p:nvSpPr>
        <p:spPr>
          <a:xfrm>
            <a:off x="5090160" y="2160905"/>
            <a:ext cx="4184015" cy="3880485"/>
          </a:xfrm>
        </p:spPr>
        <p:txBody>
          <a:bodyPr/>
          <a:lstStyle/>
          <a:p>
            <a:pPr>
              <a:defRPr lang="en-US"/>
            </a:pPr>
            <a:r>
              <a:t>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AIAAAAAAAAA="/>
              </a:ext>
            </a:extLst>
          </p:cNvSpPr>
          <p:nvPr>
            <p:ph type="dt" sz="half" idx="10"/>
          </p:nvPr>
        </p:nvSpPr>
        <p:spPr/>
        <p:txBody>
          <a:bodyPr/>
          <a:lstStyle>
            <a:lvl1pPr>
              <a:defRPr lang="en-IN"/>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780F4125-6B95-5AB7-DBB7-9DE20FF92DC8}" type="datetime1">
              <a:rPr lang="en-IN"/>
              <a:t>24-09-2022</a:t>
            </a:fld>
            <a:endParaRPr lang="en-IN"/>
          </a:p>
        </p:txBody>
      </p:sp>
      <p:sp>
        <p:nvSpPr>
          <p:cNvPr id="6" name="Footer Placeholder 5"/>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AAAAAAAAAAA="/>
              </a:ext>
            </a:extLst>
          </p:cNvSpPr>
          <p:nvPr>
            <p:ph type="ftr" sz="quarter" idx="11"/>
          </p:nvPr>
        </p:nvSpPr>
        <p:spPr/>
        <p:txBody>
          <a:bodyPr/>
          <a:lstStyle/>
          <a:p>
            <a:pPr>
              <a:defRPr lang="en-IN"/>
            </a:pPr>
            <a:endParaRPr/>
          </a:p>
        </p:txBody>
      </p:sp>
      <p:sp>
        <p:nvSpPr>
          <p:cNvPr id="7" name="Slide Number Placeholder 6"/>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AAAAAAAAAAA="/>
              </a:ext>
            </a:extLst>
          </p:cNvSpPr>
          <p:nvPr>
            <p:ph type="sldNum" sz="quarter" idx="12"/>
          </p:nvPr>
        </p:nvSpPr>
        <p:spPr/>
        <p:txBody>
          <a:bodyPr/>
          <a:lstStyle/>
          <a:p>
            <a:pPr>
              <a:defRPr lang="en-IN"/>
            </a:pPr>
            <a:fld id="{636F1D4D-038E-3AEB-C0D7-F5BE539936A0}"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wAMAAA05AADgCwAAEAAAACYAAAAIAAAAAAAAAAAAAAA="/>
              </a:ext>
            </a:extLst>
          </p:cNvSpPr>
          <p:nvPr>
            <p:ph type="title"/>
          </p:nvPr>
        </p:nvSpPr>
        <p:spPr/>
        <p:txBody>
          <a:bodyPr/>
          <a:lstStyle/>
          <a:p>
            <a:pPr>
              <a:defRPr lang="en-US"/>
            </a:pPr>
            <a:r>
              <a:t>Click to edit Master title style</a:t>
            </a:r>
          </a:p>
        </p:txBody>
      </p:sp>
      <p:sp>
        <p:nvSpPr>
          <p:cNvPr id="3" name="Text Placeholder 2"/>
          <p:cNvSpPr>
            <a:spLocks noGrp="1" noChangeArrowheads="1"/>
            <a:extLst>
              <a:ext uri="smNativeData">
                <pr:smNativeData xmlns:pr="smNativeData" xmlns:p14="http://schemas.microsoft.com/office/powerpoint/2010/main" xmlns="" val="SMDATA_13_Gt32YBMAAAAlAAAAZAAAAA0AAAAAkAAAAEgAAACQAAAASAAAAAAAAAAC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AAASw0AAOgdAADXEAAAEAAAACYAAAAIAAAAvZAAAAAAAAA="/>
              </a:ext>
            </a:extLst>
          </p:cNvSpPr>
          <p:nvPr>
            <p:ph idx="1"/>
          </p:nvPr>
        </p:nvSpPr>
        <p:spPr>
          <a:xfrm>
            <a:off x="675640" y="2160905"/>
            <a:ext cx="4185920" cy="576580"/>
          </a:xfrm>
        </p:spPr>
        <p:txBody>
          <a:bodyPr vert="horz" wrap="square" lIns="91440" tIns="45720" rIns="91440" bIns="45720" numCol="1" spcCol="215900" anchor="b">
            <a:prstTxWarp prst="textNoShape">
              <a:avLst/>
            </a:prstTxWarp>
          </a:bodyPr>
          <a:lstStyle>
            <a:lvl1pPr marL="0" indent="0">
              <a:buNone/>
              <a:defRPr lang="en-US" sz="2400" b="0"/>
            </a:lvl1pPr>
            <a:lvl2pPr marL="457200" indent="0">
              <a:buNone/>
              <a:defRPr lang="en-US" sz="2000" b="1"/>
            </a:lvl2pPr>
            <a:lvl3pPr marL="914400" indent="0">
              <a:buNone/>
              <a:defRPr lang="en-US" sz="1800" b="1"/>
            </a:lvl3pPr>
            <a:lvl4pPr marL="1371600" indent="0">
              <a:buNone/>
              <a:defRPr lang="en-US" sz="1600" b="1"/>
            </a:lvl4pPr>
            <a:lvl5pPr marL="1828800" indent="0">
              <a:buNone/>
              <a:defRPr lang="en-US" sz="1600" b="1"/>
            </a:lvl5pPr>
            <a:lvl6pPr marL="2286000" indent="0">
              <a:buNone/>
              <a:defRPr lang="en-US" sz="1600" b="1"/>
            </a:lvl6pPr>
            <a:lvl7pPr marL="2743200" indent="0">
              <a:buNone/>
              <a:defRPr lang="en-US" sz="1600" b="1"/>
            </a:lvl7pPr>
            <a:lvl8pPr marL="3200400" indent="0">
              <a:buNone/>
              <a:defRPr lang="en-US" sz="1600" b="1"/>
            </a:lvl8pPr>
            <a:lvl9pPr marL="3657600" indent="0">
              <a:buNone/>
              <a:defRPr lang="en-US" sz="1600" b="1"/>
            </a:lvl9pPr>
          </a:lstStyle>
          <a:p>
            <a:pPr>
              <a:defRPr lang="en-US"/>
            </a:pPr>
            <a:r>
              <a:t>Edit Master text styles</a:t>
            </a:r>
          </a:p>
        </p:txBody>
      </p:sp>
      <p:sp>
        <p:nvSpPr>
          <p:cNvPr id="4" name="Content Placeholder 3"/>
          <p:cNvSpPr>
            <a:spLocks noGrp="1" noChangeArrowheads="1"/>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oBAAA1xAAAOgdAAAqJQAAEAAAACYAAAAIAAAAPRAAAAAAAAA="/>
              </a:ext>
            </a:extLst>
          </p:cNvSpPr>
          <p:nvPr>
            <p:ph idx="2"/>
          </p:nvPr>
        </p:nvSpPr>
        <p:spPr>
          <a:xfrm>
            <a:off x="675640" y="2737485"/>
            <a:ext cx="4185920" cy="3303905"/>
          </a:xfrm>
        </p:spPr>
        <p:txBody>
          <a:bodyPr vert="horz" wrap="square" lIns="91440" tIns="45720" rIns="91440" bIns="45720" numCol="1" spcCol="215900" anchor="t">
            <a:prstTxWarp prst="textNoShape">
              <a:avLst/>
            </a:prstTxWarp>
          </a:bodyPr>
          <a:lstStyle/>
          <a:p>
            <a:pPr>
              <a:defRPr lang="en-US"/>
            </a:pPr>
            <a:r>
              <a:t>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pr="smNativeData" xmlns:p14="http://schemas.microsoft.com/office/powerpoint/2010/main" xmlns="" val="SMDATA_13_Gt32YBMAAAAlAAAAZAAAAA0AAAAAkAAAAEgAAACQAAAASAAAAAAAAAAC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NHwAASw0AAA05AADXEAAAEAAAACYAAAAIAAAAvZAAAAAAAAA="/>
              </a:ext>
            </a:extLst>
          </p:cNvSpPr>
          <p:nvPr>
            <p:ph idx="3"/>
          </p:nvPr>
        </p:nvSpPr>
        <p:spPr>
          <a:xfrm>
            <a:off x="5088255" y="2160905"/>
            <a:ext cx="4185920" cy="576580"/>
          </a:xfrm>
        </p:spPr>
        <p:txBody>
          <a:bodyPr vert="horz" wrap="square" lIns="91440" tIns="45720" rIns="91440" bIns="45720" numCol="1" spcCol="215900" anchor="b">
            <a:prstTxWarp prst="textNoShape">
              <a:avLst/>
            </a:prstTxWarp>
          </a:bodyPr>
          <a:lstStyle>
            <a:lvl1pPr marL="0" indent="0">
              <a:buNone/>
              <a:defRPr lang="en-US" sz="2400" b="0"/>
            </a:lvl1pPr>
            <a:lvl2pPr marL="457200" indent="0">
              <a:buNone/>
              <a:defRPr lang="en-US" sz="2000" b="1"/>
            </a:lvl2pPr>
            <a:lvl3pPr marL="914400" indent="0">
              <a:buNone/>
              <a:defRPr lang="en-US" sz="1800" b="1"/>
            </a:lvl3pPr>
            <a:lvl4pPr marL="1371600" indent="0">
              <a:buNone/>
              <a:defRPr lang="en-US" sz="1600" b="1"/>
            </a:lvl4pPr>
            <a:lvl5pPr marL="1828800" indent="0">
              <a:buNone/>
              <a:defRPr lang="en-US" sz="1600" b="1"/>
            </a:lvl5pPr>
            <a:lvl6pPr marL="2286000" indent="0">
              <a:buNone/>
              <a:defRPr lang="en-US" sz="1600" b="1"/>
            </a:lvl6pPr>
            <a:lvl7pPr marL="2743200" indent="0">
              <a:buNone/>
              <a:defRPr lang="en-US" sz="1600" b="1"/>
            </a:lvl7pPr>
            <a:lvl8pPr marL="3200400" indent="0">
              <a:buNone/>
              <a:defRPr lang="en-US" sz="1600" b="1"/>
            </a:lvl8pPr>
            <a:lvl9pPr marL="3657600" indent="0">
              <a:buNone/>
              <a:defRPr lang="en-US" sz="1600" b="1"/>
            </a:lvl9pPr>
          </a:lstStyle>
          <a:p>
            <a:pPr>
              <a:defRPr lang="en-US"/>
            </a:pPr>
            <a:r>
              <a:t>Edit Master text styles</a:t>
            </a:r>
          </a:p>
        </p:txBody>
      </p:sp>
      <p:sp>
        <p:nvSpPr>
          <p:cNvPr id="6" name="Content Placeholder 5"/>
          <p:cNvSpPr>
            <a:spLocks noGrp="1" noChangeArrowheads="1"/>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NHwAA1xAAAA05AAAqJQAAEAAAACYAAAAIAAAAPRAAAAAAAAA="/>
              </a:ext>
            </a:extLst>
          </p:cNvSpPr>
          <p:nvPr>
            <p:ph idx="4"/>
          </p:nvPr>
        </p:nvSpPr>
        <p:spPr>
          <a:xfrm>
            <a:off x="5088255" y="2737485"/>
            <a:ext cx="4185920" cy="3303905"/>
          </a:xfrm>
        </p:spPr>
        <p:txBody>
          <a:bodyPr vert="horz" wrap="square" lIns="91440" tIns="45720" rIns="91440" bIns="45720" numCol="1" spcCol="215900" anchor="t">
            <a:prstTxWarp prst="textNoShape">
              <a:avLst/>
            </a:prstTxWarp>
          </a:bodyPr>
          <a:lstStyle/>
          <a:p>
            <a:pPr>
              <a:defRPr lang="en-US"/>
            </a:pPr>
            <a:r>
              <a:t>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AIAAAAAAAAA="/>
              </a:ext>
            </a:extLst>
          </p:cNvSpPr>
          <p:nvPr>
            <p:ph type="dt" sz="half" idx="10"/>
          </p:nvPr>
        </p:nvSpPr>
        <p:spPr/>
        <p:txBody>
          <a:bodyPr/>
          <a:lstStyle>
            <a:lvl1pPr>
              <a:defRPr lang="en-IN"/>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4E318C78-36A3-647A-ED89-C02FC2C71B95}" type="datetime1">
              <a:rPr lang="en-IN"/>
              <a:t>24-09-2022</a:t>
            </a:fld>
            <a:endParaRPr lang="en-IN"/>
          </a:p>
        </p:txBody>
      </p:sp>
      <p:sp>
        <p:nvSpPr>
          <p:cNvPr id="8" name="Footer Placeholder 7"/>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AAAAAAAAAAA="/>
              </a:ext>
            </a:extLst>
          </p:cNvSpPr>
          <p:nvPr>
            <p:ph type="ftr" sz="quarter" idx="11"/>
          </p:nvPr>
        </p:nvSpPr>
        <p:spPr/>
        <p:txBody>
          <a:bodyPr/>
          <a:lstStyle/>
          <a:p>
            <a:pPr>
              <a:defRPr lang="en-IN"/>
            </a:pPr>
            <a:endParaRPr/>
          </a:p>
        </p:txBody>
      </p:sp>
      <p:sp>
        <p:nvSpPr>
          <p:cNvPr id="9" name="Slide Number Placeholder 8"/>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AAAAAAAAAAA="/>
              </a:ext>
            </a:extLst>
          </p:cNvSpPr>
          <p:nvPr>
            <p:ph type="sldNum" sz="quarter" idx="12"/>
          </p:nvPr>
        </p:nvSpPr>
        <p:spPr/>
        <p:txBody>
          <a:bodyPr/>
          <a:lstStyle/>
          <a:p>
            <a:pPr>
              <a:defRPr lang="en-IN"/>
            </a:pPr>
            <a:fld id="{700EAB41-0F9D-5B5D-D3B6-F908E5F825AC}"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wAMAAA05AADgCwAAEAAAACYAAAAIAAAAAAAAAAAAA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AIAAAAAAAAA="/>
              </a:ext>
            </a:extLst>
          </p:cNvSpPr>
          <p:nvPr>
            <p:ph type="dt" sz="half" idx="10"/>
          </p:nvPr>
        </p:nvSpPr>
        <p:spPr/>
        <p:txBody>
          <a:bodyPr/>
          <a:lstStyle>
            <a:lvl1pPr>
              <a:defRPr lang="en-IN"/>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1FE56A6A-24F2-B09C-BC5D-D2C924134A87}" type="datetime1">
              <a:rPr lang="en-IN"/>
              <a:t>24-09-2022</a:t>
            </a:fld>
            <a:endParaRPr lang="en-IN"/>
          </a:p>
        </p:txBody>
      </p:sp>
      <p:sp>
        <p:nvSpPr>
          <p:cNvPr id="4" name="Footer Placeholder 3"/>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AAAAAAAAAAA="/>
              </a:ext>
            </a:extLst>
          </p:cNvSpPr>
          <p:nvPr>
            <p:ph type="ftr" sz="quarter" idx="11"/>
          </p:nvPr>
        </p:nvSpPr>
        <p:spPr/>
        <p:txBody>
          <a:bodyPr/>
          <a:lstStyle/>
          <a:p>
            <a:pPr>
              <a:defRPr lang="en-IN"/>
            </a:pPr>
            <a:endParaRPr/>
          </a:p>
        </p:txBody>
      </p:sp>
      <p:sp>
        <p:nvSpPr>
          <p:cNvPr id="5" name="Slide Number Placeholder 4"/>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AAAAAAAAAAA="/>
              </a:ext>
            </a:extLst>
          </p:cNvSpPr>
          <p:nvPr>
            <p:ph type="sldNum" sz="quarter" idx="12"/>
          </p:nvPr>
        </p:nvSpPr>
        <p:spPr/>
        <p:txBody>
          <a:bodyPr/>
          <a:lstStyle/>
          <a:p>
            <a:pPr>
              <a:defRPr lang="en-IN"/>
            </a:pPr>
            <a:fld id="{0DE608E1-AFE0-B3FE-AE5E-59AB4610580C}"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AIAAAAAAAAA="/>
              </a:ext>
            </a:extLst>
          </p:cNvSpPr>
          <p:nvPr>
            <p:ph type="dt" sz="half" idx="10"/>
          </p:nvPr>
        </p:nvSpPr>
        <p:spPr/>
        <p:txBody>
          <a:bodyPr/>
          <a:lstStyle>
            <a:lvl1pPr>
              <a:defRPr lang="en-IN"/>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42031A6E-20AF-56EC-E1BB-D6B954F51783}" type="datetime1">
              <a:rPr lang="en-IN"/>
              <a:t>24-09-2022</a:t>
            </a:fld>
            <a:endParaRPr lang="en-IN"/>
          </a:p>
        </p:txBody>
      </p:sp>
      <p:sp>
        <p:nvSpPr>
          <p:cNvPr id="3" name="Footer Placeholder 2"/>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AAAAAAAAAAA="/>
              </a:ext>
            </a:extLst>
          </p:cNvSpPr>
          <p:nvPr>
            <p:ph type="ftr" sz="quarter" idx="11"/>
          </p:nvPr>
        </p:nvSpPr>
        <p:spPr/>
        <p:txBody>
          <a:bodyPr/>
          <a:lstStyle/>
          <a:p>
            <a:pPr>
              <a:defRPr lang="en-IN"/>
            </a:pPr>
            <a:endParaRPr/>
          </a:p>
        </p:txBody>
      </p:sp>
      <p:sp>
        <p:nvSpPr>
          <p:cNvPr id="4" name="Slide Number Placeholder 3"/>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AAAAAAAAAAA="/>
              </a:ext>
            </a:extLst>
          </p:cNvSpPr>
          <p:nvPr>
            <p:ph type="sldNum" sz="quarter" idx="12"/>
          </p:nvPr>
        </p:nvSpPr>
        <p:spPr/>
        <p:txBody>
          <a:bodyPr/>
          <a:lstStyle/>
          <a:p>
            <a:pPr>
              <a:defRPr lang="en-IN"/>
            </a:pPr>
            <a:fld id="{5DA20922-6CB0-F7FF-FE1A-9AAA475408CF}"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Gt32YBMAAAAlAAAAZAAAAA0AAAAAkAAAAEgAAACQAAAASAAAAAAAAAAC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OAkAAOEbAAAVEQAAEAAAACYAAAAIAAAAvZAAAAAAAAA="/>
              </a:ext>
            </a:extLst>
          </p:cNvSpPr>
          <p:nvPr>
            <p:ph type="title"/>
          </p:nvPr>
        </p:nvSpPr>
        <p:spPr>
          <a:xfrm>
            <a:off x="677545" y="1498600"/>
            <a:ext cx="3854450" cy="1278255"/>
          </a:xfrm>
        </p:spPr>
        <p:txBody>
          <a:bodyPr vert="horz" wrap="square" lIns="91440" tIns="45720" rIns="91440" bIns="45720" numCol="1" spcCol="215900" anchor="b">
            <a:prstTxWarp prst="textNoShape">
              <a:avLst/>
            </a:prstTxWarp>
          </a:bodyPr>
          <a:lstStyle>
            <a:lvl1pPr>
              <a:defRPr lang="en-US" sz="20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Content Placeholder 2"/>
          <p:cNvSpPr>
            <a:spLocks noGrp="1" noChangeArrowheads="1"/>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HQAAKwMAAA05AAAqJQAAEAAAACYAAAAIAAAAPRAAAAAAAAA="/>
              </a:ext>
            </a:extLst>
          </p:cNvSpPr>
          <p:nvPr>
            <p:ph idx="1"/>
          </p:nvPr>
        </p:nvSpPr>
        <p:spPr>
          <a:xfrm>
            <a:off x="4760595" y="514985"/>
            <a:ext cx="4513580" cy="5526405"/>
          </a:xfrm>
        </p:spPr>
        <p:txBody>
          <a:bodyPr vert="horz" wrap="square" lIns="91440" tIns="45720" rIns="91440" bIns="45720" numCol="1" spcCol="215900" anchor="t">
            <a:prstTxWarp prst="textNoShape">
              <a:avLst/>
            </a:prstTxWarp>
          </a:bodyPr>
          <a:lstStyle/>
          <a:p>
            <a:pPr>
              <a:defRPr lang="en-US"/>
            </a:pPr>
            <a:r>
              <a:t>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FREAAOEbAAD7IAAAEAAAACYAAAAIAAAAPZAAAAAAAAA="/>
              </a:ext>
            </a:extLst>
          </p:cNvSpPr>
          <p:nvPr>
            <p:ph idx="2"/>
          </p:nvPr>
        </p:nvSpPr>
        <p:spPr>
          <a:xfrm>
            <a:off x="677545" y="2776855"/>
            <a:ext cx="3854450" cy="2584450"/>
          </a:xfrm>
        </p:spPr>
        <p:txBody>
          <a:bodyPr vert="horz" wrap="square" lIns="91440" tIns="45720" rIns="91440" bIns="45720" numCol="1" spcCol="215900" anchor="t">
            <a:prstTxWarp prst="textNoShape">
              <a:avLst/>
            </a:prstTxWarp>
          </a:bodyPr>
          <a:lstStyle>
            <a:lvl1pPr marL="0" indent="0">
              <a:buNone/>
              <a:defRPr lang="en-US" sz="1400"/>
            </a:lvl1pPr>
            <a:lvl2pPr marL="457200" indent="0">
              <a:buNone/>
              <a:defRPr lang="en-US" sz="1400"/>
            </a:lvl2pPr>
            <a:lvl3pPr marL="914400" indent="0">
              <a:buNone/>
              <a:defRPr lang="en-US" sz="1200"/>
            </a:lvl3pPr>
            <a:lvl4pPr marL="1370965" indent="0">
              <a:buNone/>
              <a:defRPr lang="en-US" sz="1000"/>
            </a:lvl4pPr>
            <a:lvl5pPr marL="1828165" indent="0">
              <a:buNone/>
              <a:defRPr lang="en-US" sz="1000"/>
            </a:lvl5pPr>
            <a:lvl6pPr marL="2285365" indent="0">
              <a:buNone/>
              <a:defRPr lang="en-US" sz="1000"/>
            </a:lvl6pPr>
            <a:lvl7pPr marL="2742565" indent="0">
              <a:buNone/>
              <a:defRPr lang="en-US" sz="1000"/>
            </a:lvl7pPr>
            <a:lvl8pPr marL="3199130" indent="0">
              <a:buNone/>
              <a:defRPr lang="en-US" sz="1000"/>
            </a:lvl8pPr>
            <a:lvl9pPr marL="3656330" indent="0">
              <a:buNone/>
              <a:defRPr lang="en-US" sz="1000"/>
            </a:lvl9pPr>
          </a:lstStyle>
          <a:p>
            <a:pPr>
              <a:defRPr lang="en-US"/>
            </a:pPr>
            <a:r>
              <a:t>Edit Master text styles</a:t>
            </a:r>
          </a:p>
        </p:txBody>
      </p:sp>
      <p:sp>
        <p:nvSpPr>
          <p:cNvPr id="5" name="Date Placeholder 4"/>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AIAAAAAAAAA="/>
              </a:ext>
            </a:extLst>
          </p:cNvSpPr>
          <p:nvPr>
            <p:ph type="dt" sz="half" idx="10"/>
          </p:nvPr>
        </p:nvSpPr>
        <p:spPr/>
        <p:txBody>
          <a:bodyPr/>
          <a:lstStyle>
            <a:lvl1pPr>
              <a:defRPr lang="en-IN"/>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7D27662F-6190-7290-DE9F-97C528D128C2}" type="datetime1">
              <a:rPr lang="en-IN"/>
              <a:t>24-09-2022</a:t>
            </a:fld>
            <a:endParaRPr lang="en-IN"/>
          </a:p>
        </p:txBody>
      </p:sp>
      <p:sp>
        <p:nvSpPr>
          <p:cNvPr id="6" name="Footer Placeholder 5"/>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AAAAAAAAAAA="/>
              </a:ext>
            </a:extLst>
          </p:cNvSpPr>
          <p:nvPr>
            <p:ph type="ftr" sz="quarter" idx="11"/>
          </p:nvPr>
        </p:nvSpPr>
        <p:spPr/>
        <p:txBody>
          <a:bodyPr/>
          <a:lstStyle/>
          <a:p>
            <a:pPr>
              <a:defRPr lang="en-IN"/>
            </a:pPr>
            <a:endParaRPr/>
          </a:p>
        </p:txBody>
      </p:sp>
      <p:sp>
        <p:nvSpPr>
          <p:cNvPr id="7" name="Slide Number Placeholder 6"/>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AAAAAAAAAAA="/>
              </a:ext>
            </a:extLst>
          </p:cNvSpPr>
          <p:nvPr>
            <p:ph type="sldNum" sz="quarter" idx="12"/>
          </p:nvPr>
        </p:nvSpPr>
        <p:spPr/>
        <p:txBody>
          <a:bodyPr/>
          <a:lstStyle/>
          <a:p>
            <a:pPr>
              <a:defRPr lang="en-IN"/>
            </a:pPr>
            <a:fld id="{7B674E14-5A96-32B8-D8DF-ACED00912EF9}"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Gt32YBMAAAAlAAAAZAAAAA0AAAAAkAAAAEgAAACQAAAASAAAAAAAAAAC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iB0AAA05AAAFIQAAEAAAACYAAAAIAAAAvZAAAAAAAAA="/>
              </a:ext>
            </a:extLst>
          </p:cNvSpPr>
          <p:nvPr>
            <p:ph type="title"/>
          </p:nvPr>
        </p:nvSpPr>
        <p:spPr>
          <a:xfrm>
            <a:off x="677545" y="4800600"/>
            <a:ext cx="8596630" cy="567055"/>
          </a:xfrm>
        </p:spPr>
        <p:txBody>
          <a:bodyPr vert="horz" wrap="square" lIns="91440" tIns="45720" rIns="91440" bIns="45720" numCol="1" spcCol="215900" anchor="b">
            <a:prstTxWarp prst="textNoShape">
              <a:avLst/>
            </a:prstTxWarp>
          </a:bodyPr>
          <a:lstStyle>
            <a:lvl1pPr algn="l">
              <a:defRPr lang="en-US" sz="2400" b="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Picture Placeholder 2"/>
          <p:cNvSpPr>
            <a:spLocks noGrp="1" noChangeArrowheads="1"/>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wAMAAA05AABoGwAAEAAAACYAAAAIAAAAPZAAAAAAAAA="/>
              </a:ext>
            </a:extLst>
          </p:cNvSpPr>
          <p:nvPr>
            <p:ph type="pic" idx="1"/>
          </p:nvPr>
        </p:nvSpPr>
        <p:spPr>
          <a:xfrm>
            <a:off x="677545" y="609600"/>
            <a:ext cx="8596630" cy="3845560"/>
          </a:xfrm>
        </p:spPr>
        <p:txBody>
          <a:bodyPr vert="horz" wrap="square" lIns="91440" tIns="45720" rIns="91440" bIns="45720" numCol="1" spcCol="215900" anchor="t">
            <a:prstTxWarp prst="textNoShape">
              <a:avLst/>
            </a:prstTxWarp>
          </a:bodyPr>
          <a:lstStyle>
            <a:lvl1pPr marL="0" indent="0" algn="ctr">
              <a:buNone/>
              <a:defRPr lang="en-US" sz="1600"/>
            </a:lvl1pPr>
            <a:lvl2pPr marL="457200" indent="0">
              <a:buNone/>
              <a:defRPr lang="en-US" sz="1600"/>
            </a:lvl2pPr>
            <a:lvl3pPr marL="914400" indent="0">
              <a:buNone/>
              <a:defRPr lang="en-US" sz="1600"/>
            </a:lvl3pPr>
            <a:lvl4pPr marL="1371600" indent="0">
              <a:buNone/>
              <a:defRPr lang="en-US" sz="1600"/>
            </a:lvl4pPr>
            <a:lvl5pPr marL="1828800" indent="0">
              <a:buNone/>
              <a:defRPr lang="en-US" sz="1600"/>
            </a:lvl5pPr>
            <a:lvl6pPr marL="2286000" indent="0">
              <a:buNone/>
              <a:defRPr lang="en-US" sz="1600"/>
            </a:lvl6pPr>
            <a:lvl7pPr marL="2743200" indent="0">
              <a:buNone/>
              <a:defRPr lang="en-US" sz="1600"/>
            </a:lvl7pPr>
            <a:lvl8pPr marL="3200400" indent="0">
              <a:buNone/>
              <a:defRPr lang="en-US" sz="1600"/>
            </a:lvl8pPr>
            <a:lvl9pPr marL="3657600" indent="0">
              <a:buNone/>
              <a:defRPr lang="en-US" sz="1600"/>
            </a:lvl9pPr>
          </a:lstStyle>
          <a:p>
            <a:pPr>
              <a:defRPr lang="en-US"/>
            </a:pPr>
            <a:r>
              <a:t>Click icon to add picture</a:t>
            </a:r>
          </a:p>
        </p:txBody>
      </p:sp>
      <p:sp>
        <p:nvSpPr>
          <p:cNvPr id="4" name="Text Placeholder 3"/>
          <p:cNvSpPr>
            <a:spLocks noGrp="1" noChangeArrowheads="1"/>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m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BSEAAA05AAAqJQAAEAAAACYAAAAIAAAAPZAAAAAAAAA="/>
              </a:ext>
            </a:extLst>
          </p:cNvSpPr>
          <p:nvPr>
            <p:ph idx="2"/>
          </p:nvPr>
        </p:nvSpPr>
        <p:spPr>
          <a:xfrm>
            <a:off x="677545" y="5367655"/>
            <a:ext cx="8596630" cy="673735"/>
          </a:xfrm>
        </p:spPr>
        <p:txBody>
          <a:bodyPr vert="horz" wrap="square" lIns="91440" tIns="45720" rIns="91440" bIns="45720" numCol="1" spcCol="215900" anchor="t">
            <a:prstTxWarp prst="textNoShape">
              <a:avLst/>
            </a:prstTxWarp>
          </a:bodyPr>
          <a:lstStyle>
            <a:lvl1pPr marL="0" indent="0">
              <a:buNone/>
              <a:defRPr lang="en-US" sz="1200"/>
            </a:lvl1pPr>
            <a:lvl2pPr marL="457200" indent="0">
              <a:buNone/>
              <a:defRPr lang="en-US" sz="1200"/>
            </a:lvl2pPr>
            <a:lvl3pPr marL="914400" indent="0">
              <a:buNone/>
              <a:defRPr lang="en-US" sz="1000"/>
            </a:lvl3pPr>
            <a:lvl4pPr marL="1371600" indent="0">
              <a:buNone/>
              <a:defRPr lang="en-US" sz="900"/>
            </a:lvl4pPr>
            <a:lvl5pPr marL="1828800" indent="0">
              <a:buNone/>
              <a:defRPr lang="en-US" sz="900"/>
            </a:lvl5pPr>
            <a:lvl6pPr marL="2286000" indent="0">
              <a:buNone/>
              <a:defRPr lang="en-US" sz="900"/>
            </a:lvl6pPr>
            <a:lvl7pPr marL="2743200" indent="0">
              <a:buNone/>
              <a:defRPr lang="en-US" sz="900"/>
            </a:lvl7pPr>
            <a:lvl8pPr marL="3200400" indent="0">
              <a:buNone/>
              <a:defRPr lang="en-US" sz="900"/>
            </a:lvl8pPr>
            <a:lvl9pPr marL="3657600" indent="0">
              <a:buNone/>
              <a:defRPr lang="en-US" sz="900"/>
            </a:lvl9pPr>
          </a:lstStyle>
          <a:p>
            <a:pPr>
              <a:defRPr lang="en-US"/>
            </a:pPr>
            <a:r>
              <a:t>Edit Master text styles</a:t>
            </a:r>
          </a:p>
        </p:txBody>
      </p:sp>
      <p:sp>
        <p:nvSpPr>
          <p:cNvPr id="5" name="Footer Placeholder 5"/>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AAAAAAAAAAA="/>
              </a:ext>
            </a:extLst>
          </p:cNvSpPr>
          <p:nvPr>
            <p:ph type="ftr" sz="quarter" idx="11"/>
          </p:nvPr>
        </p:nvSpPr>
        <p:spPr/>
        <p:txBody>
          <a:bodyPr/>
          <a:lstStyle/>
          <a:p>
            <a:pPr>
              <a:defRPr lang="en-IN"/>
            </a:pPr>
            <a:endParaRPr/>
          </a:p>
        </p:txBody>
      </p:sp>
      <p:sp>
        <p:nvSpPr>
          <p:cNvPr id="6" name="Slide Number Placeholder 6"/>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AAAAAAAAAAA="/>
              </a:ext>
            </a:extLst>
          </p:cNvSpPr>
          <p:nvPr>
            <p:ph type="sldNum" sz="quarter" idx="12"/>
          </p:nvPr>
        </p:nvSpPr>
        <p:spPr/>
        <p:txBody>
          <a:bodyPr/>
          <a:lstStyle/>
          <a:p>
            <a:pPr>
              <a:defRPr lang="en-IN"/>
            </a:pPr>
            <a:fld id="{6B18D797-D986-4D21-C8A0-2F7499EE3E7A}" type="slidenum">
              <a:t>‹#›</a:t>
            </a:fld>
            <a:endParaRPr/>
          </a:p>
        </p:txBody>
      </p:sp>
      <p:sp>
        <p:nvSpPr>
          <p:cNvPr id="7" name="Date Placeholder 4"/>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AIAAAAAAAAA="/>
              </a:ext>
            </a:extLst>
          </p:cNvSpPr>
          <p:nvPr>
            <p:ph type="dt" sz="half" idx="10"/>
          </p:nvPr>
        </p:nvSpPr>
        <p:spPr/>
        <p:txBody>
          <a:bodyPr/>
          <a:lstStyle>
            <a:lvl1pPr>
              <a:defRPr lang="en-IN"/>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1060D923-6DFD-352F-B3D8-9B7A979645CE}" type="datetime1">
              <a:rPr lang="en-IN"/>
              <a:t>24-09-2022</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43"/>
          <p:cNvGrpSpPr>
            <a:extLst>
              <a:ext uri="smNativeData">
                <pr:smNativeData xmlns:pr="smNativeData" xmlns:p14="http://schemas.microsoft.com/office/powerpoint/2010/main" xmlns="" val="SMDATA_7_Gt32YBMAAAAlAAAAAQAAAA8BAAAAkAAAAEgAAACQAAAASAAAAAAAAAAAAAAAAAAAABcAAAAUAAAAAAAAAAAAAAD/fwAA/38AAAAAAAAJAAAABAAAABAFywMMAAAAEAAAAAAAAAAAAAAAAAAAAAAAAAAfAAAAVAAAAAAAAAAAAAAAAAAAAAAAAAAAAAAAAAAAAAAAAAAAAAAAAAAAAAAAAAAAAAAAAAAAAAAAAAAAAAAAAAAAAAAAAAAAAAAAAAAAAAAAAAAAAAAAAAAAACEAAAAYAAAAFAAAAAAAAADz////AEsAADAqAAAQAAAAJgAAAAgAAAD/////AAAAAA=="/>
              </a:ext>
            </a:extLst>
          </p:cNvGrpSpPr>
          <p:nvPr/>
        </p:nvGrpSpPr>
        <p:grpSpPr>
          <a:xfrm>
            <a:off x="0" y="-8255"/>
            <a:ext cx="12192000" cy="6866255"/>
            <a:chOff x="0" y="-8255"/>
            <a:chExt cx="12192000" cy="6866255"/>
          </a:xfrm>
        </p:grpSpPr>
        <p:sp>
          <p:nvSpPr>
            <p:cNvPr id="12" name="Straight Connector 19"/>
            <p:cNvSpPr>
              <a:extLst>
                <a:ext uri="smNativeData">
                  <pr:smNativeData xmlns:pr="smNativeData" xmlns:p14="http://schemas.microsoft.com/office/powerpoint/2010/main" xmlns="" val="SMDATA_13_Gt32YBMAAAAlAAAACg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BAAAAAAAAAF/L7ww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JA5+gMMAAAAEAAAAAAAAAAAAAAAAAAAAAAAAAAeAAAAaAAAAAAAAAAAAAAAAAAAAAAAAAAAAAAAECcAABAnAAAAAAAAAAAAAAAAAAAAAAAAAAAAAAAAAAAeAAAAAAAAABQAAAAAAAAAwMD/AAAAAAAAAAAAAAAAAAAAAABkAAAAAAAAAH9/fwAKAAAAHwAAAFQAAABfy+8F////AQAAAAAAAAAAAAAAAAAAAAAAAAAAAAAAAAAAAAAAAAAAX8vvBX9/fwDr6+sDzMzMAMDA/wB/f38AAAAAAAAAAAAAAAAAAAAAAAAAAAAhAAAAGAAAABQAAAClOQAAAAAAACVBAAAwKgAAAAAAACYAAAAIAAAA//////////8="/>
                </a:ext>
              </a:extLst>
            </p:cNvSpPr>
            <p:nvPr/>
          </p:nvSpPr>
          <p:spPr>
            <a:xfrm>
              <a:off x="9370695" y="0"/>
              <a:ext cx="1219200" cy="6858000"/>
            </a:xfrm>
            <a:prstGeom prst="line">
              <a:avLst/>
            </a:prstGeom>
            <a:noFill/>
            <a:ln w="9525" cap="flat" cmpd="sng" algn="ctr">
              <a:solidFill>
                <a:schemeClr val="accent1">
                  <a:alpha val="70000"/>
                </a:schemeClr>
              </a:solidFill>
              <a:prstDash val="solid"/>
              <a:headEnd type="none"/>
              <a:tailEnd type="none"/>
            </a:ln>
            <a:effectLst/>
          </p:spPr>
        </p:sp>
        <p:sp>
          <p:nvSpPr>
            <p:cNvPr id="11" name="Straight Connector 20"/>
            <p:cNvSpPr>
              <a:extLst>
                <a:ext uri="smNativeData">
                  <pr:smNativeData xmlns:pr="smNativeData" xmlns:p14="http://schemas.microsoft.com/office/powerpoint/2010/main" xmlns="" val="SMDATA_13_Gt32YBMAAAAlAAAACg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BAAAAAAAAAF/L7ww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eAAAAAAAAABQAAAAAAAAAwMD/AAAAAAAAAAAAAAAAAAAAAABkAAAAAAAAAH9/fwAKAAAAHwAAAFQAAABfy+8F////AQAAAAAAAAAAAAAAAAAAAAAAAAAAAAAAAAAAAAAAAAAAX8vvBX9/fwDr6+sDzMzMAMDA/wB/f38AAAAAAAAAAAAAAAAAAAAAAAAAAAAhAAAAGAAAABQAAACtLQAAphYAAPtKAAAwKgAAAAAAACYAAAAIAAAA//////////8="/>
                </a:ext>
              </a:extLst>
            </p:cNvSpPr>
            <p:nvPr/>
          </p:nvSpPr>
          <p:spPr>
            <a:xfrm flipH="1">
              <a:off x="7425055" y="3681730"/>
              <a:ext cx="4763770" cy="3176270"/>
            </a:xfrm>
            <a:prstGeom prst="line">
              <a:avLst/>
            </a:prstGeom>
            <a:noFill/>
            <a:ln w="9525" cap="flat" cmpd="sng" algn="ctr">
              <a:solidFill>
                <a:schemeClr val="accent1">
                  <a:alpha val="70000"/>
                </a:schemeClr>
              </a:solidFill>
              <a:prstDash val="solid"/>
              <a:headEnd type="none"/>
              <a:tailEnd type="none"/>
            </a:ln>
            <a:effectLst/>
          </p:spPr>
        </p:sp>
        <p:sp>
          <p:nvSpPr>
            <p:cNvPr id="10" name="Rectangle 23"/>
            <p:cNvSpPr>
              <a:extLst>
                <a:ext uri="smNativeData">
                  <pr:smNativeData xmlns:pr="smNativeData" xmlns:p14="http://schemas.microsoft.com/office/powerpoint/2010/main" xmlns="" val="SMDATA_13_Gt32YBMAAAAlAAAACwAAAA0AAAAAAAAAAAAAAACAEgAAPSoAAAAAAAAAAAAAAAAAAAEAAABQAAAAAAAAAAAA4D8AAAAAAADgPwAAAAAAAOA/AAAAAAAA4D8AAAAAAADgPwAAAAAAAOA/AAAAAAAA4D8AAAAAAADgPwAAAAAAAOA/AAAAAAAA4D8CAAAAjAAAAAEAAAAAAAAAX8vvDP///whC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B7OAAA8/////tKAAAwKgAAAAAAACYAAAAIAAAA//////////8="/>
                </a:ext>
              </a:extLst>
            </p:cNvSpPr>
            <p:nvPr/>
          </p:nvSpPr>
          <p:spPr>
            <a:xfrm>
              <a:off x="9181465" y="-8255"/>
              <a:ext cx="3007360" cy="6866255"/>
            </a:xfrm>
            <a:custGeom>
              <a:avLst/>
              <a:gdLst/>
              <a:ahLst/>
              <a:cxnLst/>
              <a:rect l="0" t="0" r="3007360" b="6866255"/>
              <a:pathLst>
                <a:path w="3007360" h="6866255">
                  <a:moveTo>
                    <a:pt x="2045539" y="0"/>
                  </a:moveTo>
                  <a:lnTo>
                    <a:pt x="3007360" y="0"/>
                  </a:lnTo>
                  <a:lnTo>
                    <a:pt x="3007360" y="6866255"/>
                  </a:lnTo>
                  <a:lnTo>
                    <a:pt x="0" y="6866255"/>
                  </a:lnTo>
                  <a:lnTo>
                    <a:pt x="2045539" y="0"/>
                  </a:lnTo>
                  <a:close/>
                </a:path>
              </a:pathLst>
            </a:custGeom>
            <a:solidFill>
              <a:schemeClr val="accent1">
                <a:alpha val="34000"/>
              </a:schemeClr>
            </a:solidFill>
            <a:ln>
              <a:noFill/>
            </a:ln>
            <a:effectLst/>
          </p:spPr>
        </p:sp>
        <p:sp>
          <p:nvSpPr>
            <p:cNvPr id="9" name="Rectangle 25"/>
            <p:cNvSpPr>
              <a:extLst>
                <a:ext uri="smNativeData">
                  <pr:smNativeData xmlns:pr="smNativeData" xmlns:p14="http://schemas.microsoft.com/office/powerpoint/2010/main" xmlns="" val="SMDATA_13_Gt32YBMAAAAlAAAACwAAAA0AAAAAAAAAAAAAAADsDwAAPSoAAAAAAAAAAAAAAAAAAAEAAABQAAAAAAAAAAAA4D8AAAAAAADgPwAAAAAAAOA/AAAAAAAA4D8AAAAAAADgPwAAAAAAAOA/AAAAAAAA4D8AAAAAAADgPwAAAAAAAOA/AAAAAAAA4D8CAAAAjAAAAAEAAAAAAAAAX8vvDP///whS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AUOwAA8////wBLAAAwKgAAAAAAACYAAAAIAAAA//////////8="/>
                </a:ext>
              </a:extLst>
            </p:cNvSpPr>
            <p:nvPr/>
          </p:nvSpPr>
          <p:spPr>
            <a:xfrm>
              <a:off x="9603740" y="-8255"/>
              <a:ext cx="2588260" cy="6866255"/>
            </a:xfrm>
            <a:custGeom>
              <a:avLst/>
              <a:gdLst/>
              <a:ahLst/>
              <a:cxnLst/>
              <a:rect l="0" t="0" r="2588260" b="6866255"/>
              <a:pathLst>
                <a:path w="2588260" h="6866255">
                  <a:moveTo>
                    <a:pt x="0" y="0"/>
                  </a:moveTo>
                  <a:lnTo>
                    <a:pt x="2588260" y="0"/>
                  </a:lnTo>
                  <a:lnTo>
                    <a:pt x="2588260" y="6866255"/>
                  </a:lnTo>
                  <a:lnTo>
                    <a:pt x="1209321" y="6866255"/>
                  </a:lnTo>
                  <a:lnTo>
                    <a:pt x="0" y="0"/>
                  </a:lnTo>
                  <a:close/>
                </a:path>
              </a:pathLst>
            </a:custGeom>
            <a:solidFill>
              <a:schemeClr val="accent1">
                <a:alpha val="18000"/>
              </a:schemeClr>
            </a:solidFill>
            <a:ln>
              <a:noFill/>
            </a:ln>
            <a:effectLst/>
          </p:spPr>
        </p:sp>
        <p:sp>
          <p:nvSpPr>
            <p:cNvPr id="8" name="Isosceles Triangle 23"/>
            <p:cNvSpPr>
              <a:extLst>
                <a:ext uri="smNativeData">
                  <pr:smNativeData xmlns:pr="smNativeData" xmlns:p14="http://schemas.microsoft.com/office/powerpoint/2010/main" xmlns="" val="SMDATA_13_Gt32YBMAAAAlAAAAagAAAA0AAAAAkAAAAEgAAACQAAAASAAAAAAAAAAAAAAAAAAAAAEAAABQAAAAAAAAAAAA8D8AAAAAAADgPwAAAAAAAOA/AAAAAAAA4D8AAAAAAADgPwAAAAAAAOA/AAAAAAAA4D8AAAAAAADgPwAAAAAAAOA/AAAAAAAA4D8CAAAAjAAAAAEAAAAAAAAAF7DjAP///wgk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XsOMA////AQAAAAAAAAAAAAAAAAAAAAAAAAAAAAAAAAAAAAAAAAAAAAAAAn9/fwDr6+sDzMzMAMDA/wB/f38AAAAAAAAAAAAAAAAAAAAAAAAAAAAhAAAAGAAAABQAAADzNgAAwBIAAABLAAAwKgAAAAAAACYAAAAIAAAA//////////8="/>
                </a:ext>
              </a:extLst>
            </p:cNvSpPr>
            <p:nvPr/>
          </p:nvSpPr>
          <p:spPr>
            <a:xfrm>
              <a:off x="8932545" y="3048000"/>
              <a:ext cx="3259455" cy="3810000"/>
            </a:xfrm>
            <a:prstGeom prst="triangle">
              <a:avLst>
                <a:gd name="adj" fmla="val 100000"/>
              </a:avLst>
            </a:prstGeom>
            <a:solidFill>
              <a:srgbClr val="17B0E3">
                <a:alpha val="64000"/>
              </a:srgbClr>
            </a:solidFill>
            <a:ln>
              <a:noFill/>
            </a:ln>
            <a:effectLst/>
          </p:spPr>
        </p:sp>
        <p:sp>
          <p:nvSpPr>
            <p:cNvPr id="7" name="Rectangle 27"/>
            <p:cNvSpPr>
              <a:extLst>
                <a:ext uri="smNativeData">
                  <pr:smNativeData xmlns:pr="smNativeData" xmlns:p14="http://schemas.microsoft.com/office/powerpoint/2010/main" xmlns="" val="SMDATA_13_Gt32YBMAAAAlAAAACwAAAA0AAAAAAAAAAAAAAACPEQAAPSoAAAAAAAAAAAAAAAAAAAEAAABQAAAAAAAAAAAA4D8AAAAAAADgPwAAAAAAAOA/AAAAAAAA4D8AAAAAAADgPwAAAAAAAOA/AAAAAAAA4D8AAAAAAADgPwAAAAAAAOA/AAAAAAAA4D8CAAAAjAAAAAEAAAAAAAAAF7DjAP///wgy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XsOMA////AQAAAAAAAAAAAAAAAAAAAAAAAAAAAAAAAAAAAAAAAAAAAAAAAn9/fwDr6+sDzMzMAMDA/wB/f38AAAAAAAAAAAAAAAAAAAAAAAAAAAAhAAAAGAAAABQAAABsOQAA8/////tKAAAwKgAAAAAAACYAAAAIAAAA//////////8="/>
                </a:ext>
              </a:extLst>
            </p:cNvSpPr>
            <p:nvPr/>
          </p:nvSpPr>
          <p:spPr>
            <a:xfrm>
              <a:off x="9334500" y="-8255"/>
              <a:ext cx="2854325" cy="6866255"/>
            </a:xfrm>
            <a:custGeom>
              <a:avLst/>
              <a:gdLst/>
              <a:ahLst/>
              <a:cxnLst/>
              <a:rect l="0" t="0" r="2854325" b="6866255"/>
              <a:pathLst>
                <a:path w="2854325" h="6866255">
                  <a:moveTo>
                    <a:pt x="0" y="0"/>
                  </a:moveTo>
                  <a:lnTo>
                    <a:pt x="2854325" y="0"/>
                  </a:lnTo>
                  <a:lnTo>
                    <a:pt x="2854325" y="6866255"/>
                  </a:lnTo>
                  <a:lnTo>
                    <a:pt x="2470749" y="6866255"/>
                  </a:lnTo>
                  <a:lnTo>
                    <a:pt x="0" y="0"/>
                  </a:lnTo>
                  <a:close/>
                </a:path>
              </a:pathLst>
            </a:custGeom>
            <a:solidFill>
              <a:srgbClr val="17B0E3">
                <a:alpha val="50000"/>
              </a:srgbClr>
            </a:solidFill>
            <a:ln>
              <a:noFill/>
            </a:ln>
            <a:effectLst/>
          </p:spPr>
        </p:sp>
        <p:sp>
          <p:nvSpPr>
            <p:cNvPr id="6" name="Rectangle 28"/>
            <p:cNvSpPr>
              <a:extLst>
                <a:ext uri="smNativeData">
                  <pr:smNativeData xmlns:pr="smNativeData" xmlns:p14="http://schemas.microsoft.com/office/powerpoint/2010/main" xmlns="" val="SMDATA_13_Gt32YBMAAAAlAAAACwAAAA0AAAAAAAAAAAAAAADwBwAAPSoAAAAAAAAAAAAAAAAAAAEAAABQAAAAAAAAAAAA4D8AAAAAAADgPwAAAAAAAOA/AAAAAAAA4D8AAAAAAADgPwAAAAAAAOA/AAAAAAAA4D8AAAAAAADgPwAAAAAAAOA/AAAAAAAA4D8CAAAAjAAAAAEAAAAAAAAALoPDDf///wgg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EBIKAMMAAAAEAAAAAAAAAAAAAAAAAAAAAAAAAAeAAAAaAAAAAAAAAAAAAAAAAAAAAAAAAAAAAAAECcAABAnAAAAAAAAAAAAAAAAAAAAAAAAAAAAAAAAAAAAAAAAAAAAABQAAAAAAAAAwMD/AAAAAABkAAAAMgAAAAAAAABkAAAAAAAAAH9/fwAKAAAAHwAAAFQAAAAug8MG////AQAAAAAAAAAAAAAAAAAAAAAAAAAAAAAAAAAAAAAAAAAAAAAAAn9/fwDr6+sDzMzMAMDA/wB/f38AAAAAAAAAAAAAAAAAAAAAAAAAAAAhAAAAGAAAABQAAAALQwAA8/////tKAAAwKgAAAAAAACYAAAAIAAAA//////////8="/>
                </a:ext>
              </a:extLst>
            </p:cNvSpPr>
            <p:nvPr/>
          </p:nvSpPr>
          <p:spPr>
            <a:xfrm>
              <a:off x="10898505" y="-8255"/>
              <a:ext cx="1290320" cy="6866255"/>
            </a:xfrm>
            <a:custGeom>
              <a:avLst/>
              <a:gdLst/>
              <a:ahLst/>
              <a:cxnLst/>
              <a:rect l="0" t="0" r="1290320" b="6866255"/>
              <a:pathLst>
                <a:path w="1290320" h="6866255">
                  <a:moveTo>
                    <a:pt x="1019914" y="0"/>
                  </a:moveTo>
                  <a:lnTo>
                    <a:pt x="1290320" y="0"/>
                  </a:lnTo>
                  <a:lnTo>
                    <a:pt x="1290320" y="6866255"/>
                  </a:lnTo>
                  <a:lnTo>
                    <a:pt x="0" y="6866255"/>
                  </a:lnTo>
                  <a:lnTo>
                    <a:pt x="1019914" y="0"/>
                  </a:lnTo>
                  <a:close/>
                </a:path>
              </a:pathLst>
            </a:custGeom>
            <a:solidFill>
              <a:schemeClr val="accent2">
                <a:alpha val="68000"/>
              </a:schemeClr>
            </a:solidFill>
            <a:ln>
              <a:noFill/>
            </a:ln>
            <a:effectLst/>
          </p:spPr>
        </p:sp>
        <p:sp>
          <p:nvSpPr>
            <p:cNvPr id="5" name="Rectangle 29"/>
            <p:cNvSpPr>
              <a:extLst>
                <a:ext uri="smNativeData">
                  <pr:smNativeData xmlns:pr="smNativeData" xmlns:p14="http://schemas.microsoft.com/office/powerpoint/2010/main" xmlns="" val="SMDATA_13_Gt32YBMAAAAlAAAACwAAAA0AAAAAAAAAAAAAAACwBwAAPSoAAAAAAAAAAAAAAAAAAAEAAABQAAAAAAAAAAAA4D8AAAAAAADgPwAAAAAAAOA/AAAAAAAA4D8AAAAAAADgPwAAAAAAAOA/AAAAAAAA4D8AAAAAAADgPwAAAAAAAOA/AAAAAAAA4D8CAAAAjAAAAAEAAAAAAAAAI2OSAP///wgW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jY5IA////AQAAAAAAAAAAAAAAAAAAAAAAAAAAAAAAAAAAAAAAAAAAAAAAAn9/fwDr6+sDzMzMAMDA/wB/f38AAAAAAAAAAAAAAAAAAAAAAAAAAAAhAAAAGAAAABQAAABLQwAA8/////tKAAAwKgAAAAAAACYAAAAIAAAA//////////8="/>
                </a:ext>
              </a:extLst>
            </p:cNvSpPr>
            <p:nvPr/>
          </p:nvSpPr>
          <p:spPr>
            <a:xfrm>
              <a:off x="10939145" y="-8255"/>
              <a:ext cx="1249680" cy="6866255"/>
            </a:xfrm>
            <a:custGeom>
              <a:avLst/>
              <a:gdLst/>
              <a:ahLst/>
              <a:cxnLst/>
              <a:rect l="0" t="0" r="1249680" b="6866255"/>
              <a:pathLst>
                <a:path w="1249680" h="6866255">
                  <a:moveTo>
                    <a:pt x="0" y="0"/>
                  </a:moveTo>
                  <a:lnTo>
                    <a:pt x="1249680" y="0"/>
                  </a:lnTo>
                  <a:lnTo>
                    <a:pt x="1249680" y="6866255"/>
                  </a:lnTo>
                  <a:lnTo>
                    <a:pt x="1109253" y="6866255"/>
                  </a:lnTo>
                  <a:lnTo>
                    <a:pt x="0" y="0"/>
                  </a:lnTo>
                  <a:close/>
                </a:path>
              </a:pathLst>
            </a:custGeom>
            <a:solidFill>
              <a:srgbClr val="236392">
                <a:alpha val="78000"/>
              </a:srgbClr>
            </a:solidFill>
            <a:ln>
              <a:noFill/>
            </a:ln>
            <a:effectLst/>
          </p:spPr>
        </p:sp>
        <p:sp>
          <p:nvSpPr>
            <p:cNvPr id="4" name="Isosceles Triangle 27"/>
            <p:cNvSpPr>
              <a:extLst>
                <a:ext uri="smNativeData">
                  <pr:smNativeData xmlns:pr="smNativeData" xmlns:p14="http://schemas.microsoft.com/office/powerpoint/2010/main" xmlns="" val="SMDATA_13_Gt32YBMAAAAlAAAAagAAAA0AAAAAkAAAAEgAAACQAAAASAAAAAAAAAAAAAAAAAAAAAEAAABQAAAAAAAAAAAA8D8AAAAAAADgPwAAAAAAAOA/AAAAAAAA4D8AAAAAAADgPwAAAAAAAOA/AAAAAAAA4D8AAAAAAADgPwAAAAAAAOA/AAAAAAAA4D8CAAAAjAAAAAEAAAAAAAAAF7DjAP///wgk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XsOMA////AQAAAAAAAAAAAAAAAAAAAAAAAAAAAAAAAAAAAAAAAAAAAAAAAn9/fwDr6+sDzMzMAMDA/wB/f38AAAAAAAAAAAAAAAAAAAAAAAAAAAAhAAAAGAAAABQAAADNPwAAFRYAAPtKAAAwKgAAAAAAACYAAAAIAAAA//////////8="/>
                </a:ext>
              </a:extLst>
            </p:cNvSpPr>
            <p:nvPr/>
          </p:nvSpPr>
          <p:spPr>
            <a:xfrm>
              <a:off x="10371455" y="3589655"/>
              <a:ext cx="1817370" cy="3268345"/>
            </a:xfrm>
            <a:prstGeom prst="triangle">
              <a:avLst>
                <a:gd name="adj" fmla="val 100000"/>
              </a:avLst>
            </a:prstGeom>
            <a:solidFill>
              <a:srgbClr val="17B0E3">
                <a:alpha val="64000"/>
              </a:srgbClr>
            </a:solidFill>
            <a:ln>
              <a:noFill/>
            </a:ln>
            <a:effectLst/>
          </p:spPr>
        </p:sp>
        <p:sp>
          <p:nvSpPr>
            <p:cNvPr id="3" name="Isosceles Triangle 18"/>
            <p:cNvSpPr>
              <a:extLst>
                <a:ext uri="smNativeData">
                  <pr:smNativeData xmlns:pr="smNativeData" xmlns:p14="http://schemas.microsoft.com/office/powerpoint/2010/main" xmlns="" val="SMDATA_13_Gt32YBMAAAAlAAAAagAAAA0AAAAAkAAAAEgAAACQAAAASAAAAAAAAAAAAAAAAAAAAAEAAABQAAAAAAAAAAAAAAAAAAAAAADgPwAAAAAAAOA/AAAAAAAA4D8AAAAAAADgPwAAAAAAAOA/AAAAAAAA4D8AAAAAAADgPwAAAAAAAOA/AAAAAAAA4D8CAAAAjAAAAAEAAAAAAAAAX8vvDP///wgg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AAAAAAsBgAAMMCAAAwKgAAAAAAACYAAAAIAAAA//////////8="/>
                </a:ext>
              </a:extLst>
            </p:cNvSpPr>
            <p:nvPr/>
          </p:nvSpPr>
          <p:spPr>
            <a:xfrm>
              <a:off x="0" y="4013200"/>
              <a:ext cx="448945" cy="2844800"/>
            </a:xfrm>
            <a:prstGeom prst="triangle">
              <a:avLst>
                <a:gd name="adj" fmla="val 0"/>
              </a:avLst>
            </a:prstGeom>
            <a:solidFill>
              <a:schemeClr val="accent1">
                <a:alpha val="68000"/>
              </a:schemeClr>
            </a:solidFill>
            <a:ln>
              <a:noFill/>
            </a:ln>
            <a:effectLst/>
          </p:spPr>
        </p:sp>
      </p:grpSp>
      <p:sp>
        <p:nvSpPr>
          <p:cNvPr id="13" name="Title Placeholder 1"/>
          <p:cNvSpPr>
            <a:spLocks noGrp="1" noChangeArrowheads="1"/>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OinDAM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wAMAAA05AADgCwAAEAAAACYAAAAIAAAAvx8AAP//wQE="/>
              </a:ext>
            </a:extLst>
          </p:cNvSpPr>
          <p:nvPr>
            <p:ph type="title"/>
          </p:nvPr>
        </p:nvSpPr>
        <p:spPr>
          <a:xfrm>
            <a:off x="677545" y="609600"/>
            <a:ext cx="8596630" cy="1320800"/>
          </a:xfrm>
          <a:prstGeom prst="rect">
            <a:avLst/>
          </a:prstGeom>
          <a:noFill/>
          <a:ln>
            <a:noFill/>
          </a:ln>
          <a:effectLst/>
        </p:spPr>
        <p:txBody>
          <a:bodyPr vert="horz" wrap="square" lIns="91440" tIns="45720" rIns="91440" bIns="45720" numCol="1" spcCol="215900" anchor="t">
            <a:prstTxWarp prst="textNoShape">
              <a:avLst/>
            </a:prstTxWarp>
          </a:bodyPr>
          <a:lstStyle/>
          <a:p>
            <a:pPr>
              <a:defRPr lang="en-US"/>
            </a:pPr>
            <a:r>
              <a:t>Click to edit Master title style</a:t>
            </a:r>
          </a:p>
        </p:txBody>
      </p:sp>
      <p:sp>
        <p:nvSpPr>
          <p:cNvPr id="14" name="Text Placeholder 2"/>
          <p:cNvSpPr>
            <a:spLocks noGrp="1" noChangeArrowheads="1"/>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GN0cy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Sw0AAA05AAAqJQAAEAAAACYAAAAIAAAAvx8AAP//wQE="/>
              </a:ext>
            </a:extLst>
          </p:cNvSpPr>
          <p:nvPr>
            <p:ph type="body" idx="1"/>
          </p:nvPr>
        </p:nvSpPr>
        <p:spPr>
          <a:xfrm>
            <a:off x="677545" y="2160905"/>
            <a:ext cx="8596630" cy="3880485"/>
          </a:xfrm>
          <a:prstGeom prst="rect">
            <a:avLst/>
          </a:prstGeom>
          <a:noFill/>
          <a:ln>
            <a:noFill/>
          </a:ln>
          <a:effectLst/>
        </p:spPr>
        <p:txBody>
          <a:bodyPr vert="horz" wrap="square" lIns="91440" tIns="45720" rIns="91440" bIns="45720" numCol="1" spcCol="215900" anchor="t">
            <a:prstTxWarp prst="textNoShape">
              <a:avLst/>
            </a:prstTxWarp>
          </a:bodyPr>
          <a:lstStyle/>
          <a:p>
            <a:pPr>
              <a:defRPr lang="en-US"/>
            </a:pPr>
            <a:r>
              <a:t>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15" name="Date Placeholder 3"/>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IWFhf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TLAAAKiUAAO8xAABpJwAAEAAAACYAAAAIAAAAv58AAP//wQE="/>
              </a:ext>
            </a:extLst>
          </p:cNvSpPr>
          <p:nvPr>
            <p:ph type="dt" sz="half" idx="2"/>
          </p:nvPr>
        </p:nvSpPr>
        <p:spPr>
          <a:xfrm>
            <a:off x="7205345" y="6041390"/>
            <a:ext cx="911860" cy="365125"/>
          </a:xfrm>
          <a:prstGeom prst="rect">
            <a:avLst/>
          </a:prstGeom>
          <a:noFill/>
          <a:ln>
            <a:noFill/>
          </a:ln>
          <a:effectLst/>
        </p:spPr>
        <p:txBody>
          <a:bodyPr vert="horz" wrap="square" lIns="91440" tIns="45720" rIns="91440" bIns="45720" numCol="1" spcCol="215900" anchor="ctr">
            <a:prstTxWarp prst="textNoShape">
              <a:avLst/>
            </a:prstTxWarp>
          </a:bodyPr>
          <a:lstStyle>
            <a:lvl1pPr algn="r">
              <a:defRPr lang="en-US" sz="900">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IN"/>
            </a:pPr>
            <a:fld id="{06D20797-D9EB-87F1-A56A-2FA44924537A}" type="datetime1">
              <a:rPr lang="en-US"/>
              <a:t>9/24/2022</a:t>
            </a:fld>
            <a:endParaRPr lang="en-US"/>
          </a:p>
        </p:txBody>
      </p:sp>
      <p:sp>
        <p:nvSpPr>
          <p:cNvPr id="16" name="Footer Placeholder 4"/>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DgAQw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rBAAAKiUAAOgqAABpJwAAEAAAACYAAAAIAAAAv58AAP//wQE="/>
              </a:ext>
            </a:extLst>
          </p:cNvSpPr>
          <p:nvPr>
            <p:ph type="ftr" sz="quarter" idx="3"/>
          </p:nvPr>
        </p:nvSpPr>
        <p:spPr>
          <a:xfrm>
            <a:off x="677545" y="6041390"/>
            <a:ext cx="6297295" cy="365125"/>
          </a:xfrm>
          <a:prstGeom prst="rect">
            <a:avLst/>
          </a:prstGeom>
          <a:noFill/>
          <a:ln>
            <a:noFill/>
          </a:ln>
          <a:effectLst/>
        </p:spPr>
        <p:txBody>
          <a:bodyPr vert="horz" wrap="square" lIns="91440" tIns="45720" rIns="91440" bIns="45720" numCol="1" spcCol="215900" anchor="ctr">
            <a:prstTxWarp prst="textNoShape">
              <a:avLst/>
            </a:prstTxWarp>
          </a:bodyPr>
          <a:lstStyle>
            <a:lvl1pPr algn="l">
              <a:defRPr lang="en-IN" sz="900">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IN"/>
            </a:pPr>
            <a:endParaRPr/>
          </a:p>
        </p:txBody>
      </p:sp>
      <p:sp>
        <p:nvSpPr>
          <p:cNvPr id="17" name="Slide Number Placeholder 5"/>
          <p:cNvSpPr>
            <a:spLocks noGrp="1" noChangeArrowheads="1"/>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DgAQw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ZNAAAKiUAAA05AABpJwAAEAAAACYAAAAIAAAAv58AAP//wQE="/>
              </a:ext>
            </a:extLst>
          </p:cNvSpPr>
          <p:nvPr>
            <p:ph type="sldNum" sz="quarter" idx="4"/>
          </p:nvPr>
        </p:nvSpPr>
        <p:spPr>
          <a:xfrm>
            <a:off x="8590915" y="6041390"/>
            <a:ext cx="683260" cy="365125"/>
          </a:xfrm>
          <a:prstGeom prst="rect">
            <a:avLst/>
          </a:prstGeom>
          <a:noFill/>
          <a:ln>
            <a:noFill/>
          </a:ln>
          <a:effectLst/>
        </p:spPr>
        <p:txBody>
          <a:bodyPr vert="horz" wrap="square" lIns="91440" tIns="45720" rIns="91440" bIns="45720" numCol="1" spcCol="215900" anchor="ctr">
            <a:prstTxWarp prst="textNoShape">
              <a:avLst/>
            </a:prstTxWarp>
          </a:bodyPr>
          <a:lstStyle>
            <a:lvl1pPr algn="r">
              <a:defRPr lang="en-IN" sz="900">
                <a:solidFill>
                  <a:schemeClr val="accent1"/>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IN"/>
            </a:pPr>
            <a:fld id="{4C5ED9ED-A3A1-0B2F-EFE6-557A97A81900}" type="slidenum">
              <a:t>‹#›</a:t>
            </a:fld>
            <a:endParaRPr/>
          </a:p>
        </p:txBody>
      </p:sp>
    </p:spTree>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 id="2147484248" r:id="rId12"/>
    <p:sldLayoutId id="2147484249" r:id="rId13"/>
    <p:sldLayoutId id="2147484250" r:id="rId14"/>
    <p:sldLayoutId id="2147484251" r:id="rId15"/>
    <p:sldLayoutId id="2147484252" r:id="rId16"/>
  </p:sldLayoutIdLst>
  <p:hf sldNum="0" hdr="0" ftr="0" dt="0"/>
  <p:txStyles>
    <p:titleStyle>
      <a:lvl1pPr marL="0" marR="0" indent="0" algn="l" defTabSz="457200">
        <a:lnSpc>
          <a:spcPct val="100000"/>
        </a:lnSpc>
        <a:spcBef>
          <a:spcPts val="0"/>
        </a:spcBef>
        <a:spcAft>
          <a:spcPts val="0"/>
        </a:spcAft>
        <a:buNone/>
        <a:tabLst/>
        <a:defRPr lang="en-US" sz="3600" b="0" i="0" u="none" strike="noStrike" kern="1" spc="0" baseline="0">
          <a:solidFill>
            <a:schemeClr val="accent1"/>
          </a:solidFill>
          <a:effectLst/>
          <a:latin typeface="Trebuchet MS" charset="0"/>
          <a:ea typeface="Trebuchet MS" charset="0"/>
          <a:cs typeface="Trebuchet MS" charset="0"/>
        </a:defRPr>
      </a:lvl1pPr>
      <a:lvl2pPr marL="457200" marR="0" indent="0" algn="l" defTabSz="914400">
        <a:lnSpc>
          <a:spcPct val="100000"/>
        </a:lnSpc>
        <a:spcBef>
          <a:spcPts val="0"/>
        </a:spcBef>
        <a:spcAft>
          <a:spcPts val="0"/>
        </a:spcAft>
        <a:buNone/>
        <a:tabLst/>
        <a:defRPr lang="en-US" sz="1800" b="0" i="0" u="none" strike="noStrike" kern="1" spc="0" baseline="0">
          <a:solidFill>
            <a:schemeClr val="tx2"/>
          </a:solidFill>
          <a:effectLst/>
          <a:latin typeface="Trebuchet MS" charset="0"/>
          <a:ea typeface="Trebuchet MS" charset="0"/>
          <a:cs typeface="Trebuchet MS" charset="0"/>
        </a:defRPr>
      </a:lvl2pPr>
      <a:lvl3pPr marL="914400" marR="0" indent="0" algn="l" defTabSz="914400">
        <a:lnSpc>
          <a:spcPct val="100000"/>
        </a:lnSpc>
        <a:spcBef>
          <a:spcPts val="0"/>
        </a:spcBef>
        <a:spcAft>
          <a:spcPts val="0"/>
        </a:spcAft>
        <a:buNone/>
        <a:tabLst/>
        <a:defRPr lang="en-US" sz="1800" b="0" i="0" u="none" strike="noStrike" kern="1" spc="0" baseline="0">
          <a:solidFill>
            <a:schemeClr val="tx2"/>
          </a:solidFill>
          <a:effectLst/>
          <a:latin typeface="Trebuchet MS" charset="0"/>
          <a:ea typeface="Trebuchet MS" charset="0"/>
          <a:cs typeface="Trebuchet MS" charset="0"/>
        </a:defRPr>
      </a:lvl3pPr>
      <a:lvl4pPr marL="1371600" marR="0" indent="0" algn="l" defTabSz="914400">
        <a:lnSpc>
          <a:spcPct val="100000"/>
        </a:lnSpc>
        <a:spcBef>
          <a:spcPts val="0"/>
        </a:spcBef>
        <a:spcAft>
          <a:spcPts val="0"/>
        </a:spcAft>
        <a:buNone/>
        <a:tabLst/>
        <a:defRPr lang="en-US" sz="1800" b="0" i="0" u="none" strike="noStrike" kern="1" spc="0" baseline="0">
          <a:solidFill>
            <a:schemeClr val="tx2"/>
          </a:solidFill>
          <a:effectLst/>
          <a:latin typeface="Trebuchet MS" charset="0"/>
          <a:ea typeface="Trebuchet MS" charset="0"/>
          <a:cs typeface="Trebuchet MS" charset="0"/>
        </a:defRPr>
      </a:lvl4pPr>
      <a:lvl5pPr marL="1828800" marR="0" indent="0" algn="l" defTabSz="914400">
        <a:lnSpc>
          <a:spcPct val="100000"/>
        </a:lnSpc>
        <a:spcBef>
          <a:spcPts val="0"/>
        </a:spcBef>
        <a:spcAft>
          <a:spcPts val="0"/>
        </a:spcAft>
        <a:buNone/>
        <a:tabLst/>
        <a:defRPr lang="en-US" sz="1800" b="0" i="0" u="none" strike="noStrike" kern="1" spc="0" baseline="0">
          <a:solidFill>
            <a:schemeClr val="tx2"/>
          </a:solidFill>
          <a:effectLst/>
          <a:latin typeface="Trebuchet MS" charset="0"/>
          <a:ea typeface="Trebuchet MS" charset="0"/>
          <a:cs typeface="Trebuchet MS" charset="0"/>
        </a:defRPr>
      </a:lvl5pPr>
      <a:lvl6pPr marL="2286000" marR="0" indent="0" algn="l" defTabSz="914400">
        <a:lnSpc>
          <a:spcPct val="100000"/>
        </a:lnSpc>
        <a:spcBef>
          <a:spcPts val="0"/>
        </a:spcBef>
        <a:spcAft>
          <a:spcPts val="0"/>
        </a:spcAft>
        <a:buNone/>
        <a:tabLst/>
        <a:defRPr lang="en-US" sz="1800" b="0" i="0" u="none" strike="noStrike" kern="1" spc="0" baseline="0">
          <a:solidFill>
            <a:schemeClr val="tx2"/>
          </a:solidFill>
          <a:effectLst/>
          <a:latin typeface="Trebuchet MS" charset="0"/>
          <a:ea typeface="Trebuchet MS" charset="0"/>
          <a:cs typeface="Trebuchet MS" charset="0"/>
        </a:defRPr>
      </a:lvl6pPr>
      <a:lvl7pPr marL="2743200" marR="0" indent="0" algn="l" defTabSz="914400">
        <a:lnSpc>
          <a:spcPct val="100000"/>
        </a:lnSpc>
        <a:spcBef>
          <a:spcPts val="0"/>
        </a:spcBef>
        <a:spcAft>
          <a:spcPts val="0"/>
        </a:spcAft>
        <a:buNone/>
        <a:tabLst/>
        <a:defRPr lang="en-US" sz="1800" b="0" i="0" u="none" strike="noStrike" kern="1" spc="0" baseline="0">
          <a:solidFill>
            <a:schemeClr val="tx2"/>
          </a:solidFill>
          <a:effectLst/>
          <a:latin typeface="Trebuchet MS" charset="0"/>
          <a:ea typeface="Trebuchet MS" charset="0"/>
          <a:cs typeface="Trebuchet MS" charset="0"/>
        </a:defRPr>
      </a:lvl7pPr>
      <a:lvl8pPr marL="3200400" marR="0" indent="0" algn="l" defTabSz="914400">
        <a:lnSpc>
          <a:spcPct val="100000"/>
        </a:lnSpc>
        <a:spcBef>
          <a:spcPts val="0"/>
        </a:spcBef>
        <a:spcAft>
          <a:spcPts val="0"/>
        </a:spcAft>
        <a:buNone/>
        <a:tabLst/>
        <a:defRPr lang="en-US" sz="1800" b="0" i="0" u="none" strike="noStrike" kern="1" spc="0" baseline="0">
          <a:solidFill>
            <a:schemeClr val="tx2"/>
          </a:solidFill>
          <a:effectLst/>
          <a:latin typeface="Trebuchet MS" charset="0"/>
          <a:ea typeface="Trebuchet MS" charset="0"/>
          <a:cs typeface="Trebuchet MS" charset="0"/>
        </a:defRPr>
      </a:lvl8pPr>
      <a:lvl9pPr marL="3657600" marR="0" indent="0" algn="l" defTabSz="914400">
        <a:lnSpc>
          <a:spcPct val="100000"/>
        </a:lnSpc>
        <a:spcBef>
          <a:spcPts val="0"/>
        </a:spcBef>
        <a:spcAft>
          <a:spcPts val="0"/>
        </a:spcAft>
        <a:buNone/>
        <a:tabLst/>
        <a:defRPr lang="en-US" sz="1800" b="0" i="0" u="none" strike="noStrike" kern="1" spc="0" baseline="0">
          <a:solidFill>
            <a:schemeClr val="tx2"/>
          </a:solidFill>
          <a:effectLst/>
          <a:latin typeface="Trebuchet MS" charset="0"/>
          <a:ea typeface="Trebuchet MS" charset="0"/>
          <a:cs typeface="Trebuchet MS" charset="0"/>
        </a:defRPr>
      </a:lvl9pPr>
    </p:titleStyle>
    <p:bodyStyle>
      <a:lvl1pPr marL="342900" marR="0" indent="-342900" algn="l" defTabSz="457200">
        <a:lnSpc>
          <a:spcPct val="100000"/>
        </a:lnSpc>
        <a:spcBef>
          <a:spcPts val="1000"/>
        </a:spcBef>
        <a:spcAft>
          <a:spcPts val="0"/>
        </a:spcAft>
        <a:buClr>
          <a:schemeClr val="accent1"/>
        </a:buClr>
        <a:buSzPts val="1440"/>
        <a:buFont typeface="Wingdings 3" charset="0"/>
        <a:buChar char=""/>
        <a:tabLst/>
        <a:defRPr lang="en-US" sz="1800" b="0" i="0" u="none" strike="noStrike" kern="1" spc="0" baseline="0">
          <a:solidFill>
            <a:srgbClr val="3F3F3F"/>
          </a:solidFill>
          <a:effectLst/>
          <a:latin typeface="Trebuchet MS" charset="0"/>
          <a:ea typeface="Trebuchet MS" charset="0"/>
          <a:cs typeface="Trebuchet MS" charset="0"/>
        </a:defRPr>
      </a:lvl1pPr>
      <a:lvl2pPr marL="742950" marR="0" indent="-285750" algn="l" defTabSz="457200">
        <a:lnSpc>
          <a:spcPct val="100000"/>
        </a:lnSpc>
        <a:spcBef>
          <a:spcPts val="1000"/>
        </a:spcBef>
        <a:spcAft>
          <a:spcPts val="0"/>
        </a:spcAft>
        <a:buClr>
          <a:schemeClr val="accent1"/>
        </a:buClr>
        <a:buSzPts val="1280"/>
        <a:buFont typeface="Wingdings 3" charset="0"/>
        <a:buChar char=""/>
        <a:tabLst/>
        <a:defRPr lang="en-US" sz="1600" b="0" i="0" u="none" strike="noStrike" kern="1" spc="0" baseline="0">
          <a:solidFill>
            <a:srgbClr val="3F3F3F"/>
          </a:solidFill>
          <a:effectLst/>
          <a:latin typeface="Trebuchet MS" charset="0"/>
          <a:ea typeface="Trebuchet MS" charset="0"/>
          <a:cs typeface="Trebuchet MS" charset="0"/>
        </a:defRPr>
      </a:lvl2pPr>
      <a:lvl3pPr marL="1143000" marR="0" indent="-228600" algn="l" defTabSz="457200">
        <a:lnSpc>
          <a:spcPct val="100000"/>
        </a:lnSpc>
        <a:spcBef>
          <a:spcPts val="1000"/>
        </a:spcBef>
        <a:spcAft>
          <a:spcPts val="0"/>
        </a:spcAft>
        <a:buClr>
          <a:schemeClr val="accent1"/>
        </a:buClr>
        <a:buSzPts val="1120"/>
        <a:buFont typeface="Wingdings 3" charset="0"/>
        <a:buChar char=""/>
        <a:tabLst/>
        <a:defRPr lang="en-US" sz="1400" b="0" i="0" u="none" strike="noStrike" kern="1" spc="0" baseline="0">
          <a:solidFill>
            <a:srgbClr val="3F3F3F"/>
          </a:solidFill>
          <a:effectLst/>
          <a:latin typeface="Trebuchet MS" charset="0"/>
          <a:ea typeface="Trebuchet MS" charset="0"/>
          <a:cs typeface="Trebuchet MS" charset="0"/>
        </a:defRPr>
      </a:lvl3pPr>
      <a:lvl4pPr marL="1600200" marR="0" indent="-228600" algn="l" defTabSz="457200">
        <a:lnSpc>
          <a:spcPct val="100000"/>
        </a:lnSpc>
        <a:spcBef>
          <a:spcPts val="1000"/>
        </a:spcBef>
        <a:spcAft>
          <a:spcPts val="0"/>
        </a:spcAft>
        <a:buClr>
          <a:schemeClr val="accent1"/>
        </a:buClr>
        <a:buSzPts val="960"/>
        <a:buFont typeface="Wingdings 3" charset="0"/>
        <a:buChar char=""/>
        <a:tabLst/>
        <a:defRPr lang="en-US" sz="1200" b="0" i="0" u="none" strike="noStrike" kern="1" spc="0" baseline="0">
          <a:solidFill>
            <a:srgbClr val="3F3F3F"/>
          </a:solidFill>
          <a:effectLst/>
          <a:latin typeface="Trebuchet MS" charset="0"/>
          <a:ea typeface="Trebuchet MS" charset="0"/>
          <a:cs typeface="Trebuchet MS" charset="0"/>
        </a:defRPr>
      </a:lvl4pPr>
      <a:lvl5pPr marL="2057400" marR="0" indent="-228600" algn="l" defTabSz="457200">
        <a:lnSpc>
          <a:spcPct val="100000"/>
        </a:lnSpc>
        <a:spcBef>
          <a:spcPts val="1000"/>
        </a:spcBef>
        <a:spcAft>
          <a:spcPts val="0"/>
        </a:spcAft>
        <a:buClr>
          <a:schemeClr val="accent1"/>
        </a:buClr>
        <a:buSzPts val="960"/>
        <a:buFont typeface="Wingdings 3" charset="0"/>
        <a:buChar char=""/>
        <a:tabLst/>
        <a:defRPr lang="en-US" sz="1200" b="0" i="0" u="none" strike="noStrike" kern="1" spc="0" baseline="0">
          <a:solidFill>
            <a:srgbClr val="3F3F3F"/>
          </a:solidFill>
          <a:effectLst/>
          <a:latin typeface="Trebuchet MS" charset="0"/>
          <a:ea typeface="Trebuchet MS" charset="0"/>
          <a:cs typeface="Trebuchet MS" charset="0"/>
        </a:defRPr>
      </a:lvl5pPr>
      <a:lvl6pPr marL="2514600" marR="0" indent="-228600" algn="l" defTabSz="457200">
        <a:lnSpc>
          <a:spcPct val="100000"/>
        </a:lnSpc>
        <a:spcBef>
          <a:spcPts val="1000"/>
        </a:spcBef>
        <a:spcAft>
          <a:spcPts val="0"/>
        </a:spcAft>
        <a:buClr>
          <a:schemeClr val="accent1"/>
        </a:buClr>
        <a:buSzTx/>
        <a:buFont typeface="Wingdings 3" charset="0"/>
        <a:buChar char=""/>
        <a:tabLst/>
        <a:defRPr lang="en-US" sz="1200" b="0" i="0" u="none" strike="noStrike" kern="1" spc="0" baseline="0">
          <a:solidFill>
            <a:srgbClr val="3F3F3F"/>
          </a:solidFill>
          <a:effectLst/>
          <a:latin typeface="Trebuchet MS" charset="0"/>
          <a:ea typeface="Trebuchet MS" charset="0"/>
          <a:cs typeface="Trebuchet MS" charset="0"/>
        </a:defRPr>
      </a:lvl6pPr>
      <a:lvl7pPr marL="2971800" marR="0" indent="-228600" algn="l" defTabSz="457200">
        <a:lnSpc>
          <a:spcPct val="100000"/>
        </a:lnSpc>
        <a:spcBef>
          <a:spcPts val="1000"/>
        </a:spcBef>
        <a:spcAft>
          <a:spcPts val="0"/>
        </a:spcAft>
        <a:buClr>
          <a:schemeClr val="accent1"/>
        </a:buClr>
        <a:buSzTx/>
        <a:buFont typeface="Wingdings 3" charset="0"/>
        <a:buChar char=""/>
        <a:tabLst/>
        <a:defRPr lang="en-US" sz="1200" b="0" i="0" u="none" strike="noStrike" kern="1" spc="0" baseline="0">
          <a:solidFill>
            <a:srgbClr val="3F3F3F"/>
          </a:solidFill>
          <a:effectLst/>
          <a:latin typeface="Trebuchet MS" charset="0"/>
          <a:ea typeface="Trebuchet MS" charset="0"/>
          <a:cs typeface="Trebuchet MS" charset="0"/>
        </a:defRPr>
      </a:lvl7pPr>
      <a:lvl8pPr marL="3429000" marR="0" indent="-228600" algn="l" defTabSz="457200">
        <a:lnSpc>
          <a:spcPct val="100000"/>
        </a:lnSpc>
        <a:spcBef>
          <a:spcPts val="1000"/>
        </a:spcBef>
        <a:spcAft>
          <a:spcPts val="0"/>
        </a:spcAft>
        <a:buClr>
          <a:schemeClr val="accent1"/>
        </a:buClr>
        <a:buSzTx/>
        <a:buFont typeface="Wingdings 3" charset="0"/>
        <a:buChar char=""/>
        <a:tabLst/>
        <a:defRPr lang="en-US" sz="1200" b="0" i="0" u="none" strike="noStrike" kern="1" spc="0" baseline="0">
          <a:solidFill>
            <a:srgbClr val="3F3F3F"/>
          </a:solidFill>
          <a:effectLst/>
          <a:latin typeface="Trebuchet MS" charset="0"/>
          <a:ea typeface="Trebuchet MS" charset="0"/>
          <a:cs typeface="Trebuchet MS" charset="0"/>
        </a:defRPr>
      </a:lvl8pPr>
      <a:lvl9pPr marL="3886200" marR="0" indent="-228600" algn="l" defTabSz="457200">
        <a:lnSpc>
          <a:spcPct val="100000"/>
        </a:lnSpc>
        <a:spcBef>
          <a:spcPts val="1000"/>
        </a:spcBef>
        <a:spcAft>
          <a:spcPts val="0"/>
        </a:spcAft>
        <a:buClr>
          <a:schemeClr val="accent1"/>
        </a:buClr>
        <a:buSzTx/>
        <a:buFont typeface="Wingdings 3" charset="0"/>
        <a:buChar char=""/>
        <a:tabLst/>
        <a:defRPr lang="en-US" sz="1200" b="0" i="0" u="none" strike="noStrike" kern="1" spc="0" baseline="0">
          <a:solidFill>
            <a:srgbClr val="3F3F3F"/>
          </a:solidFill>
          <a:effectLst/>
          <a:latin typeface="Trebuchet MS" charset="0"/>
          <a:ea typeface="Trebuchet MS" charset="0"/>
          <a:cs typeface="Trebuchet MS" charset="0"/>
        </a:defRPr>
      </a:lvl9pPr>
    </p:bodyStyle>
    <p:otherStyle>
      <a:lvl1pPr marL="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Trebuchet MS" charset="0"/>
          <a:ea typeface="Trebuchet MS" charset="0"/>
          <a:cs typeface="Trebuchet MS" charset="0"/>
        </a:defRPr>
      </a:lvl5pPr>
      <a:lvl6pPr marL="22860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Trebuchet MS" charset="0"/>
          <a:ea typeface="Trebuchet MS" charset="0"/>
          <a:cs typeface="Trebuchet MS" charset="0"/>
        </a:defRPr>
      </a:lvl6pPr>
      <a:lvl7pPr marL="27432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Trebuchet MS" charset="0"/>
          <a:ea typeface="Trebuchet MS" charset="0"/>
          <a:cs typeface="Trebuchet MS" charset="0"/>
        </a:defRPr>
      </a:lvl7pPr>
      <a:lvl8pPr marL="32004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Trebuchet MS" charset="0"/>
          <a:ea typeface="Trebuchet MS" charset="0"/>
          <a:cs typeface="Trebuchet MS" charset="0"/>
        </a:defRPr>
      </a:lvl8pPr>
      <a:lvl9pPr marL="3657600" marR="0" indent="0" algn="l" defTabSz="457200">
        <a:lnSpc>
          <a:spcPct val="100000"/>
        </a:lnSpc>
        <a:spcBef>
          <a:spcPts val="0"/>
        </a:spcBef>
        <a:spcAft>
          <a:spcPts val="0"/>
        </a:spcAft>
        <a:buNone/>
        <a:tabLst/>
        <a:defRPr lang="en-US" sz="1800" b="0" i="0" u="none" strike="noStrike" kern="1" spc="0" baseline="0">
          <a:solidFill>
            <a:schemeClr val="tx1"/>
          </a:solidFill>
          <a:effectLst/>
          <a:latin typeface="Trebuchet MS" charset="0"/>
          <a:ea typeface="Trebuchet MS" charset="0"/>
          <a:cs typeface="Trebuchet MS" charset="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1"/>
          <p:cNvSpPr>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AUAwAALA0AAMY/AAD2EAAAEAAAACYAAAAIAAAA//////////8="/>
              </a:ext>
            </a:extLst>
          </p:cNvSpPr>
          <p:nvPr/>
        </p:nvSpPr>
        <p:spPr>
          <a:xfrm>
            <a:off x="500380" y="2141220"/>
            <a:ext cx="9866630" cy="615950"/>
          </a:xfrm>
          <a:prstGeom prst="rect">
            <a:avLst/>
          </a:prstGeom>
          <a:noFill/>
          <a:ln>
            <a:noFill/>
          </a:ln>
          <a:effectLst/>
        </p:spPr>
        <p:txBody>
          <a:bodyPr vert="horz" wrap="square" lIns="91440" tIns="45720" rIns="91440" bIns="45720" numCol="1" spcCol="215900" anchor="ctr"/>
          <a:lstStyle/>
          <a:p>
            <a:pPr algn="ctr">
              <a:lnSpc>
                <a:spcPct val="150000"/>
              </a:lnSpc>
              <a:defRPr lang="en-US" sz="2000"/>
            </a:pPr>
            <a:r>
              <a:rPr lang="en-IN" sz="4800" b="1">
                <a:solidFill>
                  <a:srgbClr val="7030A0"/>
                </a:solidFill>
              </a:rPr>
              <a:t>Facial Emotion Recognition Using Deep Learning </a:t>
            </a:r>
            <a:endParaRPr lang="en-IN" sz="4800" b="1">
              <a:solidFill>
                <a:srgbClr val="7030A0"/>
              </a:solidFill>
              <a:latin typeface="Bookman Old Style" charset="0"/>
              <a:ea typeface="Trebuchet MS" charset="0"/>
              <a:cs typeface="Trebuchet MS" charset="0"/>
            </a:endParaRPr>
          </a:p>
        </p:txBody>
      </p:sp>
      <p:sp>
        <p:nvSpPr>
          <p:cNvPr id="3" name="Textbox1"/>
          <p:cNvSpPr txBox="1">
            <a:extLst>
              <a:ext uri="smNativeData">
                <pr:smNativeData xmlns:pr="smNativeData" xmlns:p14="http://schemas.microsoft.com/office/powerpoint/2010/main" xmlns="" val="SMDATA_13_Gt32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ELK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A1LgAAYyMAAHpIAABmJgAAEAAAACYAAAAIAAAA//////////8="/>
              </a:ext>
            </a:extLst>
          </p:cNvSpPr>
          <p:nvPr/>
        </p:nvSpPr>
        <p:spPr>
          <a:xfrm>
            <a:off x="7511415" y="5752465"/>
            <a:ext cx="4270375" cy="489585"/>
          </a:xfrm>
          <a:prstGeom prst="rect">
            <a:avLst/>
          </a:prstGeom>
          <a:noFill/>
          <a:ln>
            <a:noFill/>
          </a:ln>
          <a:effectLst/>
        </p:spPr>
        <p:txBody>
          <a:bodyPr vert="horz" wrap="square" numCol="1" spcCol="215900" anchor="t"/>
          <a:lstStyle/>
          <a:p>
            <a:pPr marL="6350" algn="ctr">
              <a:spcAft>
                <a:spcPts val="780"/>
              </a:spcAft>
              <a:defRPr lang="en-US" sz="3200"/>
            </a:pPr>
            <a:endParaRPr lang="en-IN" b="1" dirty="0">
              <a:latin typeface="Bookman Old Style" charset="0"/>
              <a:ea typeface="Times New Roman" pitchFamily="1" charset="0"/>
              <a:cs typeface="Times New Roman" pitchFamily="1" charset="0"/>
            </a:endParaRPr>
          </a:p>
          <a:p>
            <a:pPr marL="292100" indent="-285750" algn="ctr">
              <a:spcAft>
                <a:spcPts val="780"/>
              </a:spcAft>
              <a:buFont typeface="Wingdings" charset="0"/>
              <a:buChar char="Ø"/>
              <a:defRPr lang="en-IN" sz="3200" b="1">
                <a:latin typeface="Bookman Old Style" charset="0"/>
                <a:ea typeface="Times New Roman" pitchFamily="1" charset="0"/>
                <a:cs typeface="Times New Roman" pitchFamily="1" charset="0"/>
              </a:defRPr>
            </a:pPr>
            <a:endParaRPr lang="en-IN" b="1" dirty="0">
              <a:latin typeface="Bookman Old Style" charset="0"/>
              <a:ea typeface="Times New Roman" pitchFamily="1" charset="0"/>
              <a:cs typeface="Times New Roman" pitchFamily="1" charset="0"/>
            </a:endParaRPr>
          </a:p>
          <a:p>
            <a:pPr algn="ctr">
              <a:defRPr lang="en-US" sz="3200"/>
            </a:pPr>
            <a:endParaRPr lang="en-IN" b="1" dirty="0">
              <a:latin typeface="Bookman Old Style" charset="0"/>
              <a:ea typeface="Times New Roman" pitchFamily="1" charset="0"/>
              <a:cs typeface="Times New Roman" pitchFamily="1"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a:spLocks noGrp="1" noChangeArrowheads="1"/>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H4b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A+BAAANwgAAJBFAADBGAAAEAAAACYAAAAIAAAAAQAAAAAAAAA="/>
              </a:ext>
            </a:extLst>
          </p:cNvSpPr>
          <p:nvPr>
            <p:ph type="subTitle" idx="1"/>
          </p:nvPr>
        </p:nvSpPr>
        <p:spPr>
          <a:xfrm>
            <a:off x="689610" y="1335405"/>
            <a:ext cx="10618470" cy="2688590"/>
          </a:xfrm>
        </p:spPr>
        <p:txBody>
          <a:bodyPr/>
          <a:lstStyle/>
          <a:p>
            <a:pPr algn="just">
              <a:defRPr lang="en-US"/>
            </a:pPr>
            <a:r>
              <a:rPr lang="en-IN" sz="2800">
                <a:solidFill>
                  <a:srgbClr val="174262"/>
                </a:solidFill>
              </a:rPr>
              <a:t>Python</a:t>
            </a:r>
          </a:p>
          <a:p>
            <a:pPr algn="just">
              <a:defRPr lang="en-US"/>
            </a:pPr>
            <a:endParaRPr lang="en-IN"/>
          </a:p>
          <a:p>
            <a:pPr algn="just">
              <a:defRPr lang="en-US" sz="2500"/>
            </a:pPr>
            <a:r>
              <a:rPr lang="en-IN">
                <a:solidFill>
                  <a:srgbClr val="0C0C0C"/>
                </a:solidFill>
              </a:rPr>
              <a:t> Python is a powerful scripting language and is very useful for solving statistical problems involving machine learning algorithms. It has various utility functions which help in preprocessing. Processing is fast and it is supported on almost all platforms. Integration with C++ and other image libraries is very easy, and it has in-built functions and libraries to store and manipulate data of all types. It provides the pandas and numpy framework which helps in manipulation of data as per our need. A good feature set can be created using the numpy arrays which can have n-dimensional data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a:extLst>
              <a:ext uri="smNativeData">
                <pr:smNativeData xmlns:pr="smNativeData" xmlns:p14="http://schemas.microsoft.com/office/powerpoint/2010/main" xmlns="" val="SMDATA_13_Gt32YBMAAAAlAAAAZAAAAE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HYCAAAMAAAAEAAAAAAAAAAAAAAAAAAAAAAAAAAeAAAAaAAAAAAAAAAAAAAAAAAAAAAAAAAAAAAAECcAABAnAAAAAAAAAAAAAAAAAAAAAAAAAAAAAAAAAAAAAAAAAAAAABQAAAAAAAAAwMD/AAAAAABkAAAAMgAAAAAAAABkAAAAAAAAAH9/fwAKAAAAHwAAAFQAAABfy+8F////AQAAAAAAAAAAAAAAAAAAAAAAAAAAAAAAAAAAAAAAAAAAAAAAAH9/fwDr6+sDzMzMAMDA/wB/f38AAAAAAAAAAAAAAAAAAAAAAAAAAAAhAAAAGAAAABQAAAASAgAAQgQAAE8+AADSKAAAECAAACYAAAAIAAAA//////////8="/>
              </a:ext>
            </a:extLst>
          </p:cNvSpPr>
          <p:nvPr/>
        </p:nvSpPr>
        <p:spPr>
          <a:xfrm>
            <a:off x="336550" y="692150"/>
            <a:ext cx="9792335" cy="5943600"/>
          </a:xfrm>
          <a:prstGeom prst="rect">
            <a:avLst/>
          </a:prstGeom>
          <a:noFill/>
          <a:ln>
            <a:noFill/>
          </a:ln>
          <a:effectLst/>
        </p:spPr>
        <p:txBody>
          <a:bodyPr vert="horz" wrap="square" lIns="91440" tIns="45720" rIns="91440" bIns="45720" numCol="1" spcCol="215900" anchor="t"/>
          <a:lstStyle/>
          <a:p>
            <a:pPr>
              <a:defRPr lang="en-IN" sz="2800">
                <a:solidFill>
                  <a:srgbClr val="174262"/>
                </a:solidFill>
              </a:defRPr>
            </a:pPr>
            <a:r>
              <a:t>Keras</a:t>
            </a:r>
          </a:p>
          <a:p>
            <a:pPr>
              <a:defRPr lang="en-IN" sz="2800">
                <a:solidFill>
                  <a:srgbClr val="174262"/>
                </a:solidFill>
              </a:defRPr>
            </a:pPr>
            <a:endParaRPr/>
          </a:p>
          <a:p>
            <a:pPr>
              <a:defRPr lang="en-US" sz="2200"/>
            </a:pPr>
            <a:r>
              <a:rPr lang="en-IN"/>
              <a:t>Keras is an open-source software library that provides a Python interface for artificial neural networks. Keras acts as an interface for the TensorFlow library. Up until version 2.3, Keras supported multiple backends, including TensorFlow, Microsoft Cognitive Toolkit, Theano, and PlaidML.</a:t>
            </a:r>
          </a:p>
          <a:p>
            <a:pPr>
              <a:defRPr lang="en-IN" sz="2200"/>
            </a:pPr>
            <a:endParaRPr lang="en-IN"/>
          </a:p>
          <a:p>
            <a:pPr>
              <a:defRPr lang="en-IN" sz="2200"/>
            </a:pPr>
            <a:r>
              <a:t>Keras is:</a:t>
            </a:r>
          </a:p>
          <a:p>
            <a:pPr>
              <a:defRPr lang="en-IN" sz="2200"/>
            </a:pPr>
            <a:endParaRPr/>
          </a:p>
          <a:p>
            <a:pPr>
              <a:defRPr lang="en-IN" sz="2200"/>
            </a:pPr>
            <a:r>
              <a:rPr lang="en-IN" b="1"/>
              <a:t>Simple</a:t>
            </a:r>
            <a:r>
              <a:t> -- but not simplistic. Keras reduces developer cognitive load to free you to focus on the parts of the problem that really matter.</a:t>
            </a:r>
          </a:p>
          <a:p>
            <a:pPr>
              <a:defRPr lang="en-IN" sz="2200"/>
            </a:pPr>
            <a:r>
              <a:rPr lang="en-IN" b="1"/>
              <a:t>Flexible</a:t>
            </a:r>
            <a:r>
              <a:t> -- Keras adopts the principle of progressive disclosure of complexity: simple workflows should be quick and easy, while arbitrarily advanced workflows should be possible via a clear path that builds upon what you've already learned.</a:t>
            </a:r>
          </a:p>
          <a:p>
            <a:pPr>
              <a:defRPr lang="en-IN" sz="2200"/>
            </a:pPr>
            <a:r>
              <a:rPr lang="en-IN" b="1"/>
              <a:t>Powerful</a:t>
            </a:r>
            <a:r>
              <a:t> -- Keras provides industry-strength performance and scalability: it is used by organizations and companies including NASA, YouTube, or Waymo.</a:t>
            </a:r>
          </a:p>
          <a:p>
            <a:pPr>
              <a:defRPr lang="en-IN" sz="2000"/>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a:extLst>
              <a:ext uri="smNativeData">
                <pr:smNativeData xmlns:pr="smNativeData" xmlns:p14="http://schemas.microsoft.com/office/powerpoint/2010/main" xmlns="" val="SMDATA_13_Gt32YBMAAAAlAAAAZAAAAE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MMQAAAMAAAAEAAAAAAAAAAAAAAAAAAAAAAAAAAeAAAAaAAAAAAAAAAAAAAAAAAAAAAAAAAAAAAAECcAABAnAAAAAAAAAAAAAAAAAAAAAAAAAAAAAAAAAAAAAAAAAAAAABQAAAAAAAAAwMD/AAAAAABkAAAAMgAAAAAAAABkAAAAAAAAAH9/fwAKAAAAHwAAAFQAAABfy+8F////AQAAAAAAAAAAAAAAAAAAAAAAAAAAAAAAAAAAAAAAAAAAAAAAAH9/fwDr6+sDzMzMAMDA/wB/f38AAAAAAAAAAAAAAAAAAAAAAAAAAAAhAAAAGAAAABQAAACyAAAAwAYAAEk/AACQJwAAECAAACYAAAAIAAAA//////////8="/>
              </a:ext>
            </a:extLst>
          </p:cNvSpPr>
          <p:nvPr/>
        </p:nvSpPr>
        <p:spPr>
          <a:xfrm>
            <a:off x="113030" y="1097280"/>
            <a:ext cx="10174605" cy="5334000"/>
          </a:xfrm>
          <a:prstGeom prst="rect">
            <a:avLst/>
          </a:prstGeom>
          <a:noFill/>
          <a:ln>
            <a:noFill/>
          </a:ln>
          <a:effectLst/>
        </p:spPr>
        <p:txBody>
          <a:bodyPr vert="horz" wrap="square" lIns="91440" tIns="45720" rIns="91440" bIns="45720" numCol="1" spcCol="215900" anchor="t"/>
          <a:lstStyle/>
          <a:p>
            <a:pPr>
              <a:defRPr lang="en-IN" sz="2800">
                <a:solidFill>
                  <a:srgbClr val="174262"/>
                </a:solidFill>
              </a:defRPr>
            </a:pPr>
            <a:r>
              <a:t>Visual Studio Code</a:t>
            </a:r>
          </a:p>
          <a:p>
            <a:pPr>
              <a:defRPr lang="en-US"/>
            </a:pPr>
            <a:endParaRPr lang="en-IN"/>
          </a:p>
          <a:p>
            <a:pPr>
              <a:defRPr lang="en-US"/>
            </a:pPr>
            <a:endParaRPr lang="en-IN"/>
          </a:p>
          <a:p>
            <a:pPr>
              <a:defRPr lang="en-IN" sz="2800"/>
            </a:pPr>
            <a:r>
              <a:t>Visual Studio Code is a source-code editor made by Microsoft for Windows, Linux and macOS. Features include support for debugging, syntax highlighting, intelligent code completion, snippets, code refactoring, and embedded Git. Users can change the theme, keyboard shortcuts, preferences, and install extensions that add additional functionality.</a:t>
            </a:r>
          </a:p>
          <a:p>
            <a:pPr>
              <a:defRPr lang="en-IN" sz="2800"/>
            </a:pPr>
            <a:r>
              <a:t>Microsoft has released most of Visual Studio Code's source code on the microsoft/vscode repository of GitHub using the "Code – OSS" name, under the permissive MIT License, while the releases by Microsoft are proprietary freeware.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IAD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CPFAAA8QAAAFQ1AADpBAAAEAAAACYAAAAIAAAA//////////8="/>
              </a:ext>
            </a:extLst>
          </p:cNvSpPr>
          <p:nvPr/>
        </p:nvSpPr>
        <p:spPr>
          <a:xfrm>
            <a:off x="3342005" y="153035"/>
            <a:ext cx="5327015" cy="645160"/>
          </a:xfrm>
          <a:prstGeom prst="rect">
            <a:avLst/>
          </a:prstGeom>
          <a:noFill/>
          <a:ln>
            <a:noFill/>
          </a:ln>
          <a:effectLst/>
        </p:spPr>
        <p:txBody>
          <a:bodyPr vert="horz" wrap="square" lIns="91440" tIns="45720" rIns="91440" bIns="45720" numCol="1" spcCol="215900" anchor="ctr"/>
          <a:lstStyle/>
          <a:p>
            <a:pPr algn="ctr">
              <a:lnSpc>
                <a:spcPct val="150000"/>
              </a:lnSpc>
              <a:defRPr lang="en-US" sz="3600">
                <a:solidFill>
                  <a:srgbClr val="FF0000"/>
                </a:solidFill>
                <a:latin typeface="Britannic Bold" charset="0"/>
                <a:ea typeface="Trebuchet MS" charset="0"/>
                <a:cs typeface="Trebuchet MS" charset="0"/>
              </a:defRPr>
            </a:pPr>
            <a:r>
              <a:t>IMPLEMENTED WORK</a:t>
            </a:r>
          </a:p>
        </p:txBody>
      </p:sp>
      <p:sp>
        <p:nvSpPr>
          <p:cNvPr id="3" name="TextBox 3"/>
          <p:cNvSpPr>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EEAQQ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BDAgAA6gUAALtEAADkKAAAEAAAACYAAAAIAAAA//////////8="/>
              </a:ext>
            </a:extLst>
          </p:cNvSpPr>
          <p:nvPr/>
        </p:nvSpPr>
        <p:spPr>
          <a:xfrm>
            <a:off x="367665" y="961390"/>
            <a:ext cx="10805160" cy="5685790"/>
          </a:xfrm>
          <a:prstGeom prst="rect">
            <a:avLst/>
          </a:prstGeom>
          <a:noFill/>
          <a:ln>
            <a:noFill/>
          </a:ln>
          <a:effectLst/>
        </p:spPr>
        <p:txBody>
          <a:bodyPr vert="horz" wrap="square" lIns="91440" tIns="45720" rIns="91440" bIns="45720" numCol="1" spcCol="215900" anchor="t"/>
          <a:lstStyle/>
          <a:p>
            <a:pPr>
              <a:lnSpc>
                <a:spcPct val="150000"/>
              </a:lnSpc>
              <a:defRPr lang="en-US" sz="2600"/>
            </a:pPr>
            <a:r>
              <a:rPr lang="en-US" sz="2800" b="1">
                <a:latin typeface="Bahnschrift" charset="0"/>
                <a:ea typeface="Trebuchet MS" charset="0"/>
                <a:cs typeface="Trebuchet MS" charset="0"/>
              </a:rPr>
              <a:t>Stage 1  Implementation</a:t>
            </a:r>
          </a:p>
          <a:p>
            <a:pPr marL="457200" indent="-457200">
              <a:lnSpc>
                <a:spcPct val="150000"/>
              </a:lnSpc>
              <a:buFont typeface="Wingdings" charset="0"/>
              <a:buChar char="Ø"/>
              <a:defRPr lang="en-US" sz="2600"/>
            </a:pPr>
            <a:r>
              <a:rPr lang="en-US" sz="2800">
                <a:latin typeface="Bahnschrift" charset="0"/>
                <a:ea typeface="Trebuchet MS" charset="0"/>
                <a:cs typeface="Trebuchet MS" charset="0"/>
              </a:rPr>
              <a:t>Installation of Python modules and Keras.</a:t>
            </a:r>
          </a:p>
        </p:txBody>
      </p:sp>
      <p:pic>
        <p:nvPicPr>
          <p:cNvPr id="4" name="Picture1"/>
          <p:cNvPicPr>
            <a:picLocks noChangeAspect="1"/>
            <a:extLst>
              <a:ext uri="smNativeData">
                <pr:smNativeData xmlns:pr="smNativeData" xmlns:p14="http://schemas.microsoft.com/office/powerpoint/2010/main" xmlns="" val="SMDATA_15_Gt32YBMAAAAlAAAAEQAAAC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X8vvBf///wEAAAAAAAAAAAAAAAAAAAAAAAAAAAAAAAAAAAAAAAAAAAAAAAJ/f38A6+vrA8zMzADAwP8Af39/AAAAAAAAAAAAAAAAAP///wAAAAAAIQAAABgAAAAUAAAALQEAAEsSAAAfRAAAYScAABAAAAAmAAAACAAAAP//////////"/>
              </a:ext>
            </a:extLst>
          </p:cNvPicPr>
          <p:nvPr/>
        </p:nvPicPr>
        <p:blipFill>
          <a:blip r:embed="rId2"/>
          <a:stretch>
            <a:fillRect/>
          </a:stretch>
        </p:blipFill>
        <p:spPr>
          <a:xfrm>
            <a:off x="191135" y="2973705"/>
            <a:ext cx="10882630" cy="3427730"/>
          </a:xfrm>
          <a:prstGeom prst="rect">
            <a:avLst/>
          </a:prstGeom>
          <a:noFill/>
          <a:ln>
            <a:noFill/>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CPFAAA8QAAAFQ1AADpBAAAEAAAACYAAAAIAAAA//////////8="/>
              </a:ext>
            </a:extLst>
          </p:cNvSpPr>
          <p:nvPr/>
        </p:nvSpPr>
        <p:spPr>
          <a:xfrm>
            <a:off x="3342005" y="153035"/>
            <a:ext cx="5327015" cy="645160"/>
          </a:xfrm>
          <a:prstGeom prst="rect">
            <a:avLst/>
          </a:prstGeom>
          <a:noFill/>
          <a:ln>
            <a:noFill/>
          </a:ln>
          <a:effectLst/>
        </p:spPr>
        <p:txBody>
          <a:bodyPr vert="horz" wrap="square" lIns="91440" tIns="45720" rIns="91440" bIns="45720" numCol="1" spcCol="215900" anchor="ctr"/>
          <a:lstStyle/>
          <a:p>
            <a:pPr algn="ctr">
              <a:lnSpc>
                <a:spcPct val="150000"/>
              </a:lnSpc>
              <a:defRPr lang="en-US" sz="3600">
                <a:solidFill>
                  <a:srgbClr val="FF0000"/>
                </a:solidFill>
                <a:latin typeface="Britannic Bold" charset="0"/>
                <a:ea typeface="Trebuchet MS" charset="0"/>
                <a:cs typeface="Trebuchet MS" charset="0"/>
              </a:defRPr>
            </a:pPr>
            <a:r>
              <a:t>IMPLEMENTED WORK</a:t>
            </a:r>
          </a:p>
        </p:txBody>
      </p:sp>
      <p:sp>
        <p:nvSpPr>
          <p:cNvPr id="3" name="Rectangle 2"/>
          <p:cNvSpPr>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AvAwAAlwQAAK47AADXGAAAEAAAACYAAAAIAAAA//////////8="/>
              </a:ext>
            </a:extLst>
          </p:cNvSpPr>
          <p:nvPr/>
        </p:nvSpPr>
        <p:spPr>
          <a:xfrm>
            <a:off x="517525" y="746125"/>
            <a:ext cx="9184005" cy="3291840"/>
          </a:xfrm>
          <a:prstGeom prst="rect">
            <a:avLst/>
          </a:prstGeom>
          <a:noFill/>
          <a:ln>
            <a:noFill/>
          </a:ln>
          <a:effectLst/>
        </p:spPr>
        <p:txBody>
          <a:bodyPr vert="horz" wrap="square" lIns="91440" tIns="45720" rIns="91440" bIns="45720" numCol="1" spcCol="215900" anchor="t"/>
          <a:lstStyle/>
          <a:p>
            <a:pPr>
              <a:lnSpc>
                <a:spcPct val="150000"/>
              </a:lnSpc>
              <a:defRPr lang="en-US" sz="2600"/>
            </a:pPr>
            <a:r>
              <a:rPr lang="en-IN" sz="2800" b="1">
                <a:latin typeface="Bahnschrift" charset="0"/>
                <a:ea typeface="Trebuchet MS" charset="0"/>
                <a:cs typeface="Trebuchet MS" charset="0"/>
              </a:rPr>
              <a:t>Stage 2 Implementation</a:t>
            </a:r>
          </a:p>
          <a:p>
            <a:pPr marL="457200" indent="-457200">
              <a:lnSpc>
                <a:spcPct val="150000"/>
              </a:lnSpc>
              <a:buFont typeface="Wingdings" charset="0"/>
              <a:buChar char="Ø"/>
              <a:defRPr lang="en-GB" sz="2800">
                <a:latin typeface="Bahnschrift" charset="0"/>
                <a:ea typeface="Trebuchet MS" charset="0"/>
                <a:cs typeface="Trebuchet MS" charset="0"/>
              </a:defRPr>
            </a:pPr>
            <a:r>
              <a:t>Uploading the harcascade files</a:t>
            </a:r>
          </a:p>
          <a:p>
            <a:pPr marL="457200" indent="-457200">
              <a:lnSpc>
                <a:spcPct val="150000"/>
              </a:lnSpc>
              <a:buFont typeface="Wingdings" charset="0"/>
              <a:buChar char="Ø"/>
              <a:defRPr lang="en-US" sz="2600"/>
            </a:pPr>
            <a:endParaRPr lang="en-GB" sz="2800">
              <a:latin typeface="Bahnschrift" charset="0"/>
              <a:ea typeface="Trebuchet MS" charset="0"/>
              <a:cs typeface="Trebuchet MS" charset="0"/>
            </a:endParaRPr>
          </a:p>
          <a:p>
            <a:pPr>
              <a:lnSpc>
                <a:spcPct val="150000"/>
              </a:lnSpc>
              <a:defRPr lang="en-US" sz="2600"/>
            </a:pPr>
            <a:endParaRPr lang="en-IN" sz="2800">
              <a:latin typeface="Bahnschrift" charset="0"/>
              <a:ea typeface="Trebuchet MS" charset="0"/>
              <a:cs typeface="Trebuchet MS" charset="0"/>
            </a:endParaRPr>
          </a:p>
          <a:p>
            <a:pPr>
              <a:lnSpc>
                <a:spcPct val="150000"/>
              </a:lnSpc>
              <a:defRPr lang="en-US" sz="2600"/>
            </a:pPr>
            <a:endParaRPr lang="en-IN" sz="2800" b="1">
              <a:latin typeface="Bahnschrift" charset="0"/>
              <a:ea typeface="Trebuchet MS" charset="0"/>
              <a:cs typeface="Trebuchet MS" charset="0"/>
            </a:endParaRPr>
          </a:p>
        </p:txBody>
      </p:sp>
      <p:pic>
        <p:nvPicPr>
          <p:cNvPr id="4" name="Picture1"/>
          <p:cNvPicPr>
            <a:picLocks noChangeAspect="1"/>
            <a:extLst>
              <a:ext uri="smNativeData">
                <pr:smNativeData xmlns:pr="smNativeData" xmlns:p14="http://schemas.microsoft.com/office/powerpoint/2010/main" xmlns="" val="SMDATA_15_Gt32YBMAAAAlAAAAEQAAAC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AcAAAA4AAAAAAAAAAAAAAAAAAAA////AAAAAAAAAAAAAAAAAAAAAAA0AQAAAAAAAAAAAABkAAAAZAAAAAAAAAAjAAAABAAAAGQAAAAXAAAAFAAAAAAAAAAAAAAA/38AAP9/AAAAAAAACQAAAAQAAAAONAdZDAAAABAAAAAAAAAAAAAAAAAAAAAAAAAAHgAAAGgAAAAAAAAAAAAAAAAAAAAAAAAAAAAAABAnAAAQJwAAAAAAAAAAAAAAAAAAAAAAAAAAAAAAAAAAAAAAAAAAAAAUAAAAAAAAAMDA/wAAAAAAZAAAADIAAAAAAAAAZAAAAAAAAAB/f38ACgAAAB8AAABUAAAAX8vvBf///wEAAAAAAAAAAAAAAAAAAAAAAAAAAAAAAAAAAAAAAAAAAAAAAAJ/f38A6+vrA8zMzADAwP8Af39/AAAAAAAAAAAAAAAAAP///wAAAAAAIQAAABgAAAAUAAAAAAAAADoSAAABSwAAChwAABAAAAAmAAAACAAAAP//////////"/>
              </a:ext>
            </a:extLst>
          </p:cNvPicPr>
          <p:nvPr/>
        </p:nvPicPr>
        <p:blipFill>
          <a:blip r:embed="rId2"/>
          <a:srcRect r="3080"/>
          <a:stretch>
            <a:fillRect/>
          </a:stretch>
        </p:blipFill>
        <p:spPr>
          <a:xfrm>
            <a:off x="0" y="2962910"/>
            <a:ext cx="12192635" cy="1595120"/>
          </a:xfrm>
          <a:prstGeom prst="rect">
            <a:avLst/>
          </a:prstGeom>
          <a:noFill/>
          <a:ln>
            <a:noFill/>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CPFAAA8QAAAFQ1AADpBAAAEAAAACYAAAAIAAAA//////////8="/>
              </a:ext>
            </a:extLst>
          </p:cNvSpPr>
          <p:nvPr/>
        </p:nvSpPr>
        <p:spPr>
          <a:xfrm>
            <a:off x="3342005" y="153035"/>
            <a:ext cx="5327015" cy="645160"/>
          </a:xfrm>
          <a:prstGeom prst="rect">
            <a:avLst/>
          </a:prstGeom>
          <a:noFill/>
          <a:ln>
            <a:noFill/>
          </a:ln>
          <a:effectLst/>
        </p:spPr>
        <p:txBody>
          <a:bodyPr vert="horz" wrap="square" lIns="91440" tIns="45720" rIns="91440" bIns="45720" numCol="1" spcCol="215900" anchor="ctr"/>
          <a:lstStyle/>
          <a:p>
            <a:pPr algn="ctr">
              <a:lnSpc>
                <a:spcPct val="150000"/>
              </a:lnSpc>
              <a:defRPr lang="en-US" sz="3600">
                <a:solidFill>
                  <a:srgbClr val="FF0000"/>
                </a:solidFill>
                <a:latin typeface="Britannic Bold" charset="0"/>
                <a:ea typeface="Trebuchet MS" charset="0"/>
                <a:cs typeface="Trebuchet MS" charset="0"/>
              </a:defRPr>
            </a:pPr>
            <a:r>
              <a:t>IMPLEMENTED WORK</a:t>
            </a:r>
          </a:p>
        </p:txBody>
      </p:sp>
      <p:sp>
        <p:nvSpPr>
          <p:cNvPr id="3" name="TextBox 3"/>
          <p:cNvSpPr>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4tCf0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BDAgAA6gUAALtEAADkKAAAEAAAACYAAAAIAAAA//////////8="/>
              </a:ext>
            </a:extLst>
          </p:cNvSpPr>
          <p:nvPr/>
        </p:nvSpPr>
        <p:spPr>
          <a:xfrm>
            <a:off x="367665" y="961390"/>
            <a:ext cx="10805160" cy="5685790"/>
          </a:xfrm>
          <a:prstGeom prst="rect">
            <a:avLst/>
          </a:prstGeom>
          <a:noFill/>
          <a:ln>
            <a:noFill/>
          </a:ln>
          <a:effectLst/>
        </p:spPr>
        <p:txBody>
          <a:bodyPr vert="horz" wrap="square" lIns="91440" tIns="45720" rIns="91440" bIns="45720" numCol="1" spcCol="215900" anchor="t"/>
          <a:lstStyle/>
          <a:p>
            <a:pPr>
              <a:lnSpc>
                <a:spcPct val="150000"/>
              </a:lnSpc>
              <a:defRPr lang="en-US" sz="2600"/>
            </a:pPr>
            <a:r>
              <a:rPr lang="en-US" sz="2800" b="1">
                <a:latin typeface="Bahnschrift" charset="0"/>
                <a:ea typeface="Trebuchet MS" charset="0"/>
                <a:cs typeface="Trebuchet MS" charset="0"/>
              </a:rPr>
              <a:t>Stage 3  Implementation</a:t>
            </a:r>
          </a:p>
          <a:p>
            <a:pPr marL="457200" indent="-457200">
              <a:lnSpc>
                <a:spcPct val="150000"/>
              </a:lnSpc>
              <a:buFont typeface="Wingdings" charset="0"/>
              <a:buChar char="Ø"/>
              <a:defRPr lang="en-US" sz="2800">
                <a:latin typeface="Bahnschrift" charset="0"/>
                <a:ea typeface="Trebuchet MS" charset="0"/>
                <a:cs typeface="Trebuchet MS" charset="0"/>
              </a:defRPr>
            </a:pPr>
            <a:r>
              <a:t>Taking the user imput through Webcam</a:t>
            </a:r>
          </a:p>
        </p:txBody>
      </p:sp>
      <p:pic>
        <p:nvPicPr>
          <p:cNvPr id="4" name="Picture1"/>
          <p:cNvPicPr>
            <a:picLocks noChangeAspect="1"/>
            <a:extLst>
              <a:ext uri="smNativeData">
                <pr:smNativeData xmlns:pr="smNativeData" xmlns:p14="http://schemas.microsoft.com/office/powerpoint/2010/main" xmlns="" val="SMDATA_15_Gt32YBMAAAAlAAAAEQAAAC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AcAAAA4AAAAAAAAAAAAAAAAAAAA////AAAAAAAAAAAALQMAAO0FAAD9CwAAnA0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X8vvBf///wEAAAAAAAAAAAAAAAAAAAAAAAAAAAAAAAAAAAAAAAAAAAAAAAJ/f38A6+vrA8zMzADAwP8Af39/AAAAAAAAAAAAAAAAAP///wAAAAAAIQAAABgAAAAUAAAALgYAAI0NAAAGPQAAOSkAABAAAAAmAAAACAAAAP//////////"/>
              </a:ext>
            </a:extLst>
          </p:cNvPicPr>
          <p:nvPr/>
        </p:nvPicPr>
        <p:blipFill>
          <a:blip r:embed="rId2"/>
          <a:srcRect l="8130" t="15170" r="30690" b="34840"/>
          <a:stretch>
            <a:fillRect/>
          </a:stretch>
        </p:blipFill>
        <p:spPr>
          <a:xfrm>
            <a:off x="1004570" y="2202815"/>
            <a:ext cx="8915400" cy="4498340"/>
          </a:xfrm>
          <a:prstGeom prst="rect">
            <a:avLst/>
          </a:prstGeom>
          <a:noFill/>
          <a:ln>
            <a:noFill/>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CPFAAA8QAAAFQ1AADpBAAAEAAAACYAAAAIAAAA//////////8="/>
              </a:ext>
            </a:extLst>
          </p:cNvSpPr>
          <p:nvPr/>
        </p:nvSpPr>
        <p:spPr>
          <a:xfrm>
            <a:off x="3342005" y="153035"/>
            <a:ext cx="5327015" cy="645160"/>
          </a:xfrm>
          <a:prstGeom prst="rect">
            <a:avLst/>
          </a:prstGeom>
          <a:noFill/>
          <a:ln>
            <a:noFill/>
          </a:ln>
          <a:effectLst/>
        </p:spPr>
        <p:txBody>
          <a:bodyPr vert="horz" wrap="square" lIns="91440" tIns="45720" rIns="91440" bIns="45720" numCol="1" spcCol="215900" anchor="ctr"/>
          <a:lstStyle/>
          <a:p>
            <a:pPr algn="ctr">
              <a:lnSpc>
                <a:spcPct val="150000"/>
              </a:lnSpc>
              <a:defRPr lang="en-US" sz="3600">
                <a:solidFill>
                  <a:srgbClr val="FF0000"/>
                </a:solidFill>
                <a:latin typeface="Britannic Bold" charset="0"/>
                <a:ea typeface="Trebuchet MS" charset="0"/>
                <a:cs typeface="Trebuchet MS" charset="0"/>
              </a:defRPr>
            </a:pPr>
            <a:r>
              <a:t>IMPLEMENTED WORK</a:t>
            </a:r>
          </a:p>
        </p:txBody>
      </p:sp>
      <p:sp>
        <p:nvSpPr>
          <p:cNvPr id="3" name="TextBox 3"/>
          <p:cNvSpPr>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BDAgAA6QQAALtEAADjJwAAEAAAACYAAAAIAAAA//////////8="/>
              </a:ext>
            </a:extLst>
          </p:cNvSpPr>
          <p:nvPr/>
        </p:nvSpPr>
        <p:spPr>
          <a:xfrm>
            <a:off x="367665" y="798195"/>
            <a:ext cx="10805160" cy="5685790"/>
          </a:xfrm>
          <a:prstGeom prst="rect">
            <a:avLst/>
          </a:prstGeom>
          <a:noFill/>
          <a:ln>
            <a:noFill/>
          </a:ln>
          <a:effectLst/>
        </p:spPr>
        <p:txBody>
          <a:bodyPr vert="horz" wrap="square" lIns="91440" tIns="45720" rIns="91440" bIns="45720" numCol="1" spcCol="215900" anchor="t"/>
          <a:lstStyle/>
          <a:p>
            <a:pPr>
              <a:lnSpc>
                <a:spcPct val="150000"/>
              </a:lnSpc>
              <a:defRPr lang="en-US" sz="2600"/>
            </a:pPr>
            <a:r>
              <a:rPr lang="en-US" sz="2800" b="1">
                <a:latin typeface="Bahnschrift" charset="0"/>
                <a:ea typeface="Trebuchet MS" charset="0"/>
                <a:cs typeface="Trebuchet MS" charset="0"/>
              </a:rPr>
              <a:t>Stage 4  Implementation</a:t>
            </a:r>
          </a:p>
          <a:p>
            <a:pPr marL="457200" indent="-457200">
              <a:lnSpc>
                <a:spcPct val="150000"/>
              </a:lnSpc>
              <a:buFont typeface="Wingdings" charset="0"/>
              <a:buChar char="Ø"/>
              <a:defRPr lang="en-US" sz="2800">
                <a:latin typeface="Bahnschrift" charset="0"/>
                <a:ea typeface="Trebuchet MS" charset="0"/>
                <a:cs typeface="Trebuchet MS" charset="0"/>
              </a:defRPr>
            </a:pPr>
            <a:r>
              <a:t>Making prediction of the user</a:t>
            </a:r>
          </a:p>
          <a:p>
            <a:pPr>
              <a:lnSpc>
                <a:spcPct val="150000"/>
              </a:lnSpc>
              <a:defRPr lang="en-US" sz="2600"/>
            </a:pPr>
            <a:endParaRPr lang="en-US" sz="2800">
              <a:latin typeface="Bahnschrift" charset="0"/>
              <a:ea typeface="Trebuchet MS" charset="0"/>
              <a:cs typeface="Trebuchet MS" charset="0"/>
            </a:endParaRPr>
          </a:p>
        </p:txBody>
      </p:sp>
      <p:pic>
        <p:nvPicPr>
          <p:cNvPr id="4" name="Picture1"/>
          <p:cNvPicPr>
            <a:picLocks noChangeAspect="1"/>
            <a:extLst>
              <a:ext uri="smNativeData">
                <pr:smNativeData xmlns:pr="smNativeData" xmlns:p14="http://schemas.microsoft.com/office/powerpoint/2010/main" xmlns="" val="SMDATA_15_Gt32YBMAAAAlAAAAEQAAAC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AcAAAA4AAAAAAAAAAAAAAAAAAAA////AAAAAAAAAAAAEgQAAO8JAAAlDQAAOh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X8vvBf///wEAAAAAAAAAAAAAAAAAAAAAAAAAAAAAAAAAAAAAAAAAAAAAAAJ/f38A6+vrA8zMzADAwP8Af39/AAAAAAAAAAAAAAAAAP///wAAAAAAIQAAABgAAAAUAAAApAEAAH8OAABORwAAeCgAABAAAAAmAAAACAAAAP//////////"/>
              </a:ext>
            </a:extLst>
          </p:cNvPicPr>
          <p:nvPr/>
        </p:nvPicPr>
        <p:blipFill>
          <a:blip r:embed="rId2"/>
          <a:srcRect l="10420" t="25430" r="33650" b="41540"/>
          <a:stretch>
            <a:fillRect/>
          </a:stretch>
        </p:blipFill>
        <p:spPr>
          <a:xfrm>
            <a:off x="266700" y="2356485"/>
            <a:ext cx="11324590" cy="4222115"/>
          </a:xfrm>
          <a:prstGeom prst="rect">
            <a:avLst/>
          </a:prstGeom>
          <a:noFill/>
          <a:ln>
            <a:noFill/>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EwAaQ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DdDQAAwwIAADc8AAC7BgAAEAAAACYAAAAIAAAA//////////8="/>
              </a:ext>
            </a:extLst>
          </p:cNvSpPr>
          <p:nvPr/>
        </p:nvSpPr>
        <p:spPr>
          <a:xfrm>
            <a:off x="2253615" y="448945"/>
            <a:ext cx="7534910" cy="645160"/>
          </a:xfrm>
          <a:prstGeom prst="rect">
            <a:avLst/>
          </a:prstGeom>
          <a:noFill/>
          <a:ln>
            <a:noFill/>
          </a:ln>
          <a:effectLst/>
        </p:spPr>
        <p:txBody>
          <a:bodyPr vert="horz" wrap="square" lIns="91440" tIns="45720" rIns="91440" bIns="45720" numCol="1" spcCol="215900" anchor="ctr"/>
          <a:lstStyle/>
          <a:p>
            <a:pPr algn="ctr">
              <a:lnSpc>
                <a:spcPct val="150000"/>
              </a:lnSpc>
              <a:defRPr lang="en-US" sz="3600">
                <a:solidFill>
                  <a:srgbClr val="FF0000"/>
                </a:solidFill>
                <a:latin typeface="Britannic Bold" charset="0"/>
                <a:ea typeface="Trebuchet MS" charset="0"/>
                <a:cs typeface="Trebuchet MS" charset="0"/>
              </a:defRPr>
            </a:pPr>
            <a:r>
              <a:t>RESULTS AND DISCUSSIONS</a:t>
            </a:r>
          </a:p>
        </p:txBody>
      </p:sp>
      <p:sp>
        <p:nvSpPr>
          <p:cNvPr id="3" name="TextBox 5"/>
          <p:cNvSpPr>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Ok/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AFBgAAegcAAI4iAABKCgAAEAAAACYAAAAIAAAA//////////8="/>
              </a:ext>
            </a:extLst>
          </p:cNvSpPr>
          <p:nvPr/>
        </p:nvSpPr>
        <p:spPr>
          <a:xfrm>
            <a:off x="978535" y="1215390"/>
            <a:ext cx="4638675" cy="457200"/>
          </a:xfrm>
          <a:prstGeom prst="rect">
            <a:avLst/>
          </a:prstGeom>
          <a:noFill/>
          <a:ln>
            <a:noFill/>
          </a:ln>
          <a:effectLst/>
        </p:spPr>
        <p:txBody>
          <a:bodyPr vert="horz" wrap="square" lIns="91440" tIns="45720" rIns="91440" bIns="45720" numCol="1" spcCol="215900" anchor="t"/>
          <a:lstStyle/>
          <a:p>
            <a:pPr marL="342900" indent="-342900">
              <a:buFont typeface="Wingdings" charset="0"/>
              <a:buChar char="Ø"/>
              <a:defRPr lang="en-US"/>
            </a:pPr>
            <a:r>
              <a:rPr lang="en-GB" sz="2400">
                <a:latin typeface="Bahnschrift" charset="0"/>
                <a:ea typeface="Trebuchet MS" charset="0"/>
                <a:cs typeface="Trebuchet MS" charset="0"/>
              </a:rPr>
              <a:t>Getting Emotional Analysis :</a:t>
            </a:r>
            <a:endParaRPr lang="en-IN" sz="2400">
              <a:latin typeface="Bahnschrift" charset="0"/>
              <a:ea typeface="Trebuchet MS" charset="0"/>
              <a:cs typeface="Trebuchet MS" charset="0"/>
            </a:endParaRPr>
          </a:p>
        </p:txBody>
      </p:sp>
      <p:pic>
        <p:nvPicPr>
          <p:cNvPr id="4" name="Picture1"/>
          <p:cNvPicPr>
            <a:picLocks noChangeAspect="1"/>
            <a:extLst>
              <a:ext uri="smNativeData">
                <pr:smNativeData xmlns:pr="smNativeData" xmlns:p14="http://schemas.microsoft.com/office/powerpoint/2010/main" xmlns="" val="SMDATA_15_Gt32YBMAAAAlAAAAEQAAAC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AcAAAA4AAAAAAAAAAAAAAAAAAAA////AAAAAAAAAAAAUAwAAF0GAADpCgAA/gg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X8vvBf///wEAAAAAAAAAAAAAAAAAAAAAAAAAAAAAAAAAAAAAAAAAAAAAAAJ/f38A6+vrA8zMzADAwP8Af39/AAAAAAAAAAAAAAAAAP///wAAAAAAIQAAABgAAAAUAAAAixMAAHIKAAANMwAAMCoAABAAAAAmAAAACAAAAP//////////"/>
              </a:ext>
            </a:extLst>
          </p:cNvPicPr>
          <p:nvPr/>
        </p:nvPicPr>
        <p:blipFill>
          <a:blip r:embed="rId2"/>
          <a:srcRect l="31520" t="16290" r="27930" b="23020"/>
          <a:stretch>
            <a:fillRect/>
          </a:stretch>
        </p:blipFill>
        <p:spPr>
          <a:xfrm>
            <a:off x="3176905" y="1697990"/>
            <a:ext cx="5121910" cy="5160010"/>
          </a:xfrm>
          <a:prstGeom prst="rect">
            <a:avLst/>
          </a:prstGeom>
          <a:noFill/>
          <a:ln>
            <a:noFill/>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G4I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DaAAAAyQEAANdFAABvCAAAEAAAACYAAAAIAAAA//////////8="/>
              </a:ext>
            </a:extLst>
          </p:cNvSpPr>
          <p:nvPr/>
        </p:nvSpPr>
        <p:spPr>
          <a:xfrm>
            <a:off x="138430" y="290195"/>
            <a:ext cx="11214735" cy="1080770"/>
          </a:xfrm>
          <a:prstGeom prst="rect">
            <a:avLst/>
          </a:prstGeom>
          <a:noFill/>
          <a:ln>
            <a:noFill/>
          </a:ln>
          <a:effectLst/>
        </p:spPr>
        <p:txBody>
          <a:bodyPr vert="horz" wrap="square" lIns="91440" tIns="45720" rIns="91440" bIns="45720" numCol="1" spcCol="215900" anchor="ctr"/>
          <a:lstStyle/>
          <a:p>
            <a:pPr algn="ctr">
              <a:lnSpc>
                <a:spcPct val="150000"/>
              </a:lnSpc>
              <a:defRPr lang="en-US" sz="3600">
                <a:solidFill>
                  <a:srgbClr val="FF0000"/>
                </a:solidFill>
                <a:latin typeface="Britannic Bold" charset="0"/>
                <a:ea typeface="Trebuchet MS" charset="0"/>
                <a:cs typeface="Trebuchet MS" charset="0"/>
              </a:defRPr>
            </a:pPr>
            <a:r>
              <a:t>FACTS I LEARNED FROM THIS INTERNSHIP</a:t>
            </a:r>
          </a:p>
        </p:txBody>
      </p:sp>
      <p:sp>
        <p:nvSpPr>
          <p:cNvPr id="3" name="Textbox1"/>
          <p:cNvSpPr txBox="1">
            <a:extLst>
              <a:ext uri="smNativeData">
                <pr:smNativeData xmlns:pr="smNativeData" xmlns:p14="http://schemas.microsoft.com/office/powerpoint/2010/main" xmlns="" val="SMDATA_13_Gt32YBMAAAAlAAAAEgAAAE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CQUAAD/fwAA/38AAAAAAAAJAAAABAAAAAAA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BnBQAA5goAAD07AACmJgAAECAAACYAAAAIAAAA//////////8="/>
              </a:ext>
            </a:extLst>
          </p:cNvSpPr>
          <p:nvPr/>
        </p:nvSpPr>
        <p:spPr>
          <a:xfrm>
            <a:off x="878205" y="1771650"/>
            <a:ext cx="8751570" cy="4511040"/>
          </a:xfrm>
          <a:prstGeom prst="rect">
            <a:avLst/>
          </a:prstGeom>
          <a:noFill/>
          <a:ln>
            <a:noFill/>
          </a:ln>
          <a:effectLst/>
        </p:spPr>
        <p:txBody>
          <a:bodyPr vert="horz" wrap="square" numCol="1" spcCol="215900" anchor="t"/>
          <a:lstStyle/>
          <a:p>
            <a:pPr marL="457200" indent="-457200">
              <a:buFont typeface="Arial" pitchFamily="2" charset="0"/>
              <a:buChar char="•"/>
              <a:defRPr lang="en-US" sz="2000"/>
            </a:pPr>
            <a:r>
              <a:rPr lang="en-IN" sz="3000"/>
              <a:t>Firstly, I got a wonderful organization where I fit in beautifully and worked under good mentors.</a:t>
            </a:r>
          </a:p>
          <a:p>
            <a:pPr marL="457200" indent="-457200">
              <a:buFont typeface="Arial" pitchFamily="2" charset="0"/>
              <a:buChar char="•"/>
              <a:defRPr lang="en-US" sz="2000"/>
            </a:pPr>
            <a:r>
              <a:rPr lang="en-IN" sz="3000"/>
              <a:t>The work environment was good,friendly,kind and respectful.</a:t>
            </a:r>
          </a:p>
          <a:p>
            <a:pPr marL="457200" indent="-457200">
              <a:buFont typeface="Arial" pitchFamily="2" charset="0"/>
              <a:buChar char="•"/>
              <a:defRPr lang="en-US" sz="2000"/>
            </a:pPr>
            <a:r>
              <a:rPr lang="en-IN" sz="3000"/>
              <a:t>I got references ,worked under a beautiful team, met new people, people ahead of me, learned new and improved skills and how to apply them.</a:t>
            </a:r>
          </a:p>
          <a:p>
            <a:pPr marL="457200" indent="-457200">
              <a:buFont typeface="Arial" pitchFamily="2" charset="0"/>
              <a:buChar char="•"/>
              <a:defRPr lang="en-US" sz="2000"/>
            </a:pPr>
            <a:r>
              <a:rPr lang="en-IN" sz="3000"/>
              <a:t>I learnt how to test out all the skills that I developed in college and see how they work.</a:t>
            </a:r>
          </a:p>
          <a:p>
            <a:pPr>
              <a:defRPr lang="en-US" sz="2000"/>
            </a:pPr>
            <a:endParaRPr lang="en-IN" sz="30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EwAaQ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DaAAAAyQEAANdFAABvCAAAEAAAACYAAAAIAAAA//////////8="/>
              </a:ext>
            </a:extLst>
          </p:cNvSpPr>
          <p:nvPr/>
        </p:nvSpPr>
        <p:spPr>
          <a:xfrm>
            <a:off x="138430" y="290195"/>
            <a:ext cx="11214735" cy="1080770"/>
          </a:xfrm>
          <a:prstGeom prst="rect">
            <a:avLst/>
          </a:prstGeom>
          <a:noFill/>
          <a:ln>
            <a:noFill/>
          </a:ln>
          <a:effectLst/>
        </p:spPr>
        <p:txBody>
          <a:bodyPr vert="horz" wrap="square" lIns="91440" tIns="45720" rIns="91440" bIns="45720" numCol="1" spcCol="215900" anchor="ctr"/>
          <a:lstStyle/>
          <a:p>
            <a:pPr algn="ctr">
              <a:lnSpc>
                <a:spcPct val="150000"/>
              </a:lnSpc>
              <a:defRPr lang="en-US" sz="3600">
                <a:solidFill>
                  <a:srgbClr val="FF0000"/>
                </a:solidFill>
                <a:latin typeface="Britannic Bold" charset="0"/>
                <a:ea typeface="Trebuchet MS" charset="0"/>
                <a:cs typeface="Trebuchet MS" charset="0"/>
              </a:defRPr>
            </a:pPr>
            <a:r>
              <a:t>AFTER INTERNSHIP</a:t>
            </a:r>
          </a:p>
        </p:txBody>
      </p:sp>
      <p:sp>
        <p:nvSpPr>
          <p:cNvPr id="3" name="Textbox1"/>
          <p:cNvSpPr txBox="1">
            <a:extLst>
              <a:ext uri="smNativeData">
                <pr:smNativeData xmlns:pr="smNativeData" xmlns:p14="http://schemas.microsoft.com/office/powerpoint/2010/main" xmlns="" val="SMDATA_13_Gt32YBMAAAAlAAAAEgAAAE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CQUAAD/fwAA/38AAAAAAAAJAAAABAAAAJ2KB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BDAgAA5goAAKlIAAB2JgAAECAAACYAAAAIAAAA//////////8="/>
              </a:ext>
            </a:extLst>
          </p:cNvSpPr>
          <p:nvPr/>
        </p:nvSpPr>
        <p:spPr>
          <a:xfrm>
            <a:off x="367665" y="1771650"/>
            <a:ext cx="11443970" cy="4480560"/>
          </a:xfrm>
          <a:prstGeom prst="rect">
            <a:avLst/>
          </a:prstGeom>
          <a:noFill/>
          <a:ln>
            <a:noFill/>
          </a:ln>
          <a:effectLst/>
        </p:spPr>
        <p:txBody>
          <a:bodyPr vert="horz" wrap="square" numCol="1" spcCol="215900" anchor="t"/>
          <a:lstStyle/>
          <a:p>
            <a:pPr marL="457200" indent="-457200">
              <a:buFont typeface="Arial" pitchFamily="2" charset="0"/>
              <a:buChar char="•"/>
              <a:defRPr lang="en-IN" sz="3600"/>
            </a:pPr>
            <a:r>
              <a:t>If I got a chance again to work with CDE i will sure join the CDE because it helped me to gain the confidence in Public Speaking and also in giving presentaion infront of all.</a:t>
            </a:r>
          </a:p>
          <a:p>
            <a:pPr marL="457200" indent="-457200">
              <a:buFont typeface="Arial" pitchFamily="2" charset="0"/>
              <a:buChar char="•"/>
              <a:defRPr lang="en-IN" sz="3600"/>
            </a:pPr>
            <a:endParaRPr/>
          </a:p>
          <a:p>
            <a:pPr marL="457200" indent="-457200">
              <a:buFont typeface="Arial" pitchFamily="2" charset="0"/>
              <a:buChar char="•"/>
              <a:defRPr lang="en-IN" sz="3600"/>
            </a:pPr>
            <a:r>
              <a:t>If i got chance in future regarding joining in CDE again i will choose ML domain so because i am well confident in this field.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Gt32YBMAAAAlAAAAZAAAAA0AAAAAkAAAAEgAAACQAAAASAAAAAAAAAAC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KYARg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AAAAAA8Pr//wBLAAAQBQAAEAAAACYAAAAIAAAAAQAAAAAAAAA="/>
              </a:ext>
            </a:extLst>
          </p:cNvSpPr>
          <p:nvPr>
            <p:ph type="ctrTitle"/>
          </p:nvPr>
        </p:nvSpPr>
        <p:spPr>
          <a:xfrm>
            <a:off x="0" y="-822960"/>
            <a:ext cx="12192000" cy="1645920"/>
          </a:xfrm>
        </p:spPr>
        <p:txBody>
          <a:bodyPr/>
          <a:lstStyle/>
          <a:p>
            <a:pPr algn="ctr">
              <a:defRPr lang="en-IN" sz="3200">
                <a:solidFill>
                  <a:srgbClr val="215828"/>
                </a:solidFill>
              </a:defRPr>
            </a:pPr>
            <a:r>
              <a:t>INTRODUCTION</a:t>
            </a:r>
          </a:p>
        </p:txBody>
      </p:sp>
      <p:sp>
        <p:nvSpPr>
          <p:cNvPr id="3" name="Subtitle 2"/>
          <p:cNvSpPr>
            <a:spLocks noGrp="1" noChangeArrowheads="1"/>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KYARg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CFAwAAugoAAKlIAADqIgAAEAAAACYAAAAIAAAAAQAAAAAAAAA="/>
              </a:ext>
            </a:extLst>
          </p:cNvSpPr>
          <p:nvPr>
            <p:ph type="subTitle" idx="1"/>
          </p:nvPr>
        </p:nvSpPr>
        <p:spPr>
          <a:xfrm>
            <a:off x="572135" y="1743710"/>
            <a:ext cx="11239500" cy="3931920"/>
          </a:xfrm>
        </p:spPr>
        <p:txBody>
          <a:bodyPr/>
          <a:lstStyle/>
          <a:p>
            <a:pPr algn="l">
              <a:buClrTx/>
              <a:buSzTx/>
              <a:buFont typeface="Wingdings" pitchFamily="2" charset="2"/>
              <a:buChar char=""/>
              <a:defRPr lang="en-US" sz="3000">
                <a:solidFill>
                  <a:schemeClr val="tx1"/>
                </a:solidFill>
              </a:defRPr>
            </a:pPr>
            <a:r>
              <a:t>My Name is V. Aniketh. I belong to Hyderabad, Currently I am pursuing my B.E in Computer Science from Nagpur University. I have done my 10</a:t>
            </a:r>
            <a:r>
              <a:rPr lang="en-US" baseline="30000"/>
              <a:t>th</a:t>
            </a:r>
            <a:r>
              <a:t> and 12</a:t>
            </a:r>
            <a:r>
              <a:rPr lang="en-US" baseline="30000"/>
              <a:t>th</a:t>
            </a:r>
            <a:r>
              <a:t> from Jawahar Navodaya Vidyalaya Rangareddy.</a:t>
            </a:r>
          </a:p>
          <a:p>
            <a:pPr algn="l">
              <a:buClrTx/>
              <a:buSzTx/>
              <a:buFont typeface="Wingdings" pitchFamily="2" charset="2"/>
              <a:buChar char=""/>
              <a:defRPr lang="en-US" sz="3000">
                <a:solidFill>
                  <a:schemeClr val="tx1"/>
                </a:solidFill>
              </a:defRPr>
            </a:pPr>
            <a:r>
              <a:t>I have Keen Interest in Python, DBMS, Data Analytics.</a:t>
            </a:r>
          </a:p>
          <a:p>
            <a:pPr algn="l">
              <a:buClrTx/>
              <a:buSzTx/>
              <a:buFont typeface="Wingdings" pitchFamily="2" charset="2"/>
              <a:buChar char=""/>
              <a:defRPr lang="en-US" sz="3000">
                <a:solidFill>
                  <a:schemeClr val="tx1"/>
                </a:solidFill>
              </a:defRPr>
            </a:pPr>
            <a:r>
              <a:t>I also have done certain projects on it as well</a:t>
            </a:r>
          </a:p>
          <a:p>
            <a:pPr algn="l">
              <a:buClrTx/>
              <a:buSzTx/>
              <a:buFont typeface="Wingdings" pitchFamily="2" charset="2"/>
              <a:buChar char=""/>
              <a:defRPr lang="en-US" sz="3000">
                <a:solidFill>
                  <a:schemeClr val="tx1"/>
                </a:solidFill>
              </a:defRPr>
            </a:pPr>
            <a:r>
              <a:t>My hobbies are Playing Basketball, Gardening etc..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extLst>
              <a:ext uri="smNativeData">
                <pr:smNativeData xmlns:pr="smNativeData" xmlns:p14="http://schemas.microsoft.com/office/powerpoint/2010/main" xmlns="" val="SMDATA_13_Gt32YBMAAAAlAAAAZAAAAA0AAAAAkAAAAEgAAACQAAAASAAAAAAAAAAB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NIr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BeDgAAaAoAAEY0AACiFwAAECAAACYAAAAIAAAA//////////8="/>
              </a:ext>
            </a:extLst>
          </p:cNvSpPr>
          <p:nvPr/>
        </p:nvSpPr>
        <p:spPr>
          <a:xfrm>
            <a:off x="2335530" y="1691640"/>
            <a:ext cx="6162040" cy="2150110"/>
          </a:xfrm>
          <a:prstGeom prst="rect">
            <a:avLst/>
          </a:prstGeom>
          <a:noFill/>
          <a:ln>
            <a:noFill/>
          </a:ln>
          <a:effectLst/>
        </p:spPr>
        <p:txBody>
          <a:bodyPr vert="horz" wrap="none" lIns="91440" tIns="45720" rIns="91440" bIns="45720" numCol="1" spcCol="215900" anchor="ctr"/>
          <a:lstStyle/>
          <a:p>
            <a:pPr algn="ctr">
              <a:defRPr lang="en-US"/>
            </a:pPr>
            <a:r>
              <a:rPr lang="en-US" sz="7200" b="1">
                <a:solidFill>
                  <a:schemeClr val="accent5"/>
                </a:solidFill>
                <a:effectLst>
                  <a:outerShdw dist="63500" dir="3600000" algn="tl" rotWithShape="0">
                    <a:srgbClr val="000000">
                      <a:alpha val="40000"/>
                    </a:srgbClr>
                  </a:outerShdw>
                </a:effectLst>
                <a:latin typeface="Bahnschrift" charset="0"/>
                <a:ea typeface="Trebuchet MS" charset="0"/>
                <a:cs typeface="Trebuchet MS" charset="0"/>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Gt32YBMAAAAlAAAAZAAAAA0AAAAAkAAAAEgAAACQAAAASAAAAAAAAAAC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AAAAAA8Pr//wBLAAAQBQAAEAAAACYAAAAIAAAAAQAAAAAAAAA="/>
              </a:ext>
            </a:extLst>
          </p:cNvSpPr>
          <p:nvPr>
            <p:ph type="ctrTitle"/>
          </p:nvPr>
        </p:nvSpPr>
        <p:spPr>
          <a:xfrm>
            <a:off x="0" y="-822960"/>
            <a:ext cx="12192000" cy="1645920"/>
          </a:xfrm>
        </p:spPr>
        <p:txBody>
          <a:bodyPr/>
          <a:lstStyle/>
          <a:p>
            <a:pPr algn="ctr">
              <a:defRPr lang="en-IN" sz="3200">
                <a:solidFill>
                  <a:srgbClr val="215828"/>
                </a:solidFill>
              </a:defRPr>
            </a:pPr>
            <a:r>
              <a:t>WHAT IS SELF-ANALYSIS</a:t>
            </a:r>
          </a:p>
        </p:txBody>
      </p:sp>
      <p:sp>
        <p:nvSpPr>
          <p:cNvPr id="3" name="Subtitle 2"/>
          <p:cNvSpPr>
            <a:spLocks noGrp="1" noChangeArrowheads="1"/>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AICAgI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CGAwAAugoAALNAAAC5HgAAEAAAACYAAAAIAAAAAQAAAAAAAAA="/>
              </a:ext>
            </a:extLst>
          </p:cNvSpPr>
          <p:nvPr>
            <p:ph type="subTitle" idx="1"/>
          </p:nvPr>
        </p:nvSpPr>
        <p:spPr>
          <a:xfrm>
            <a:off x="572770" y="1743710"/>
            <a:ext cx="9944735" cy="3250565"/>
          </a:xfrm>
        </p:spPr>
        <p:txBody>
          <a:bodyPr/>
          <a:lstStyle/>
          <a:p>
            <a:pPr algn="l">
              <a:buClrTx/>
              <a:buSzTx/>
              <a:buFont typeface="Wingdings" pitchFamily="2" charset="2"/>
              <a:buChar char=""/>
              <a:defRPr lang="en-US" sz="2800">
                <a:solidFill>
                  <a:schemeClr val="tx1"/>
                </a:solidFill>
              </a:defRPr>
            </a:pPr>
            <a:r>
              <a:rPr lang="en-US" sz="3000">
                <a:latin typeface="Calibri" pitchFamily="2" charset="0"/>
                <a:ea typeface="Calibri" pitchFamily="2" charset="0"/>
                <a:cs typeface="Calibri" pitchFamily="2" charset="0"/>
              </a:rPr>
              <a:t>This is my First internship in machine learning</a:t>
            </a:r>
            <a:r>
              <a:t>.</a:t>
            </a:r>
          </a:p>
          <a:p>
            <a:pPr algn="l">
              <a:buClrTx/>
              <a:buSzTx/>
              <a:buFont typeface="Wingdings" pitchFamily="2" charset="2"/>
              <a:buChar char=""/>
              <a:defRPr lang="en-US" sz="2800">
                <a:solidFill>
                  <a:schemeClr val="tx1"/>
                </a:solidFill>
              </a:defRPr>
            </a:pPr>
            <a:r>
              <a:rPr lang="en-US" sz="3000">
                <a:latin typeface="Calibri" pitchFamily="2" charset="0"/>
                <a:ea typeface="Calibri" pitchFamily="2" charset="0"/>
                <a:cs typeface="Calibri" pitchFamily="2" charset="0"/>
              </a:rPr>
              <a:t>During this internship ,I got to improve my technical skill as well as soft skills and work on live project in the team.</a:t>
            </a:r>
          </a:p>
          <a:p>
            <a:pPr algn="l">
              <a:buClrTx/>
              <a:buSzTx/>
              <a:buFont typeface="Wingdings" pitchFamily="2" charset="2"/>
              <a:buChar char=""/>
              <a:defRPr lang="en-US" sz="3000">
                <a:solidFill>
                  <a:schemeClr val="tx1"/>
                </a:solidFill>
                <a:latin typeface="Calibri" pitchFamily="2" charset="0"/>
                <a:ea typeface="Calibri" pitchFamily="2" charset="0"/>
                <a:cs typeface="Calibri" pitchFamily="2" charset="0"/>
              </a:defRPr>
            </a:pPr>
            <a:r>
              <a:t>This Internship is really like eye opening to me that i was able to know so many concepts in machine learning.</a:t>
            </a:r>
          </a:p>
          <a:p>
            <a:pPr algn="l">
              <a:buClrTx/>
              <a:buSzTx/>
              <a:buFont typeface="Wingdings" pitchFamily="2" charset="2"/>
              <a:buChar char=""/>
              <a:defRPr lang="en-US" sz="3000">
                <a:solidFill>
                  <a:schemeClr val="tx1"/>
                </a:solidFill>
                <a:latin typeface="Calibri" pitchFamily="2" charset="0"/>
                <a:ea typeface="Calibri" pitchFamily="2" charset="0"/>
                <a:cs typeface="Calibri" pitchFamily="2" charset="0"/>
              </a:defRPr>
            </a:pPr>
            <a:endParaRPr/>
          </a:p>
          <a:p>
            <a:pPr algn="l">
              <a:buClrTx/>
              <a:buSzTx/>
              <a:buFont typeface="Wingdings" pitchFamily="2" charset="2"/>
              <a:buChar char=""/>
              <a:defRPr lang="en-US" sz="3000">
                <a:solidFill>
                  <a:schemeClr val="tx1"/>
                </a:solidFill>
                <a:latin typeface="Calibri" pitchFamily="2" charset="0"/>
                <a:ea typeface="Calibri" pitchFamily="2" charset="0"/>
                <a:cs typeface="Calibri" pitchFamily="2" charset="0"/>
              </a:defRPr>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Gt32YBMAAAAlAAAAZAAAAA0AAAAAkAAAAEgAAACQAAAASAAAAAAAAAAC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KYARg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AAAAAA8Pr//wBLAAAQBQAAEAAAACYAAAAIAAAAAQAAAAAAAAA="/>
              </a:ext>
            </a:extLst>
          </p:cNvSpPr>
          <p:nvPr>
            <p:ph type="ctrTitle"/>
          </p:nvPr>
        </p:nvSpPr>
        <p:spPr>
          <a:xfrm>
            <a:off x="0" y="-822960"/>
            <a:ext cx="12192000" cy="1645920"/>
          </a:xfrm>
        </p:spPr>
        <p:txBody>
          <a:bodyPr/>
          <a:lstStyle/>
          <a:p>
            <a:pPr algn="ctr">
              <a:defRPr lang="en-IN" sz="3200">
                <a:solidFill>
                  <a:srgbClr val="215828"/>
                </a:solidFill>
              </a:defRPr>
            </a:pPr>
            <a:r>
              <a:t>SKILLS ACQUIRED IN CDE</a:t>
            </a:r>
          </a:p>
        </p:txBody>
      </p:sp>
      <p:sp>
        <p:nvSpPr>
          <p:cNvPr id="3" name="Subtitle 2"/>
          <p:cNvSpPr>
            <a:spLocks noGrp="1" noChangeArrowheads="1"/>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EwAaQAMAAAAEAAAAAAAAAAAAAAADzQRWOGaKT8eAAAAaAAAAAAAAAAAAAAAAAAAAAAAAAAAAAAAECcAABAnAAAAAAAAAAAAAAAAAAAAAAAAAAAAAAAAAAAAAAAAAAAAABQAAAAAAAAAwMD/AAAAAABkAAAAMgAAAAAAAABkAAAAAAAAAH9/fwAKAAAAHwAAAFQAAABfy+8F////AQAAAAAAAAAAAAAAAAAAAAAAAAAAAAAAAAAAAAAAAAAAAAAAAn9/fwDr6+sDzMzMAMDA/wB/f38AAAAAAAAAAAAAAAAAAAAAAAAAAAAhAAAAGAAAABQAAACfAwAArAgAANYtAADOJAAAEAAAACYAAAAIAAAAAQAAAAAAAAA="/>
              </a:ext>
            </a:extLst>
          </p:cNvSpPr>
          <p:nvPr>
            <p:ph type="subTitle" idx="1"/>
          </p:nvPr>
        </p:nvSpPr>
        <p:spPr>
          <a:xfrm>
            <a:off x="588645" y="1409700"/>
            <a:ext cx="6862445" cy="4573270"/>
          </a:xfrm>
        </p:spPr>
        <p:txBody>
          <a:bodyPr/>
          <a:lstStyle/>
          <a:p>
            <a:pPr algn="l">
              <a:buClrTx/>
              <a:buSzTx/>
              <a:buFontTx/>
              <a:buAutoNum type="arabicPeriod"/>
              <a:defRPr lang="en-US" sz="3600">
                <a:solidFill>
                  <a:schemeClr val="tx1"/>
                </a:solidFill>
              </a:defRPr>
            </a:pPr>
            <a:r>
              <a:rPr lang="en-IN"/>
              <a:t>Effective communication skills</a:t>
            </a:r>
          </a:p>
          <a:p>
            <a:pPr algn="l">
              <a:buClrTx/>
              <a:buSzTx/>
              <a:buFontTx/>
              <a:buAutoNum type="arabicPeriod"/>
              <a:defRPr lang="en-US" sz="3600">
                <a:solidFill>
                  <a:schemeClr val="tx1"/>
                </a:solidFill>
              </a:defRPr>
            </a:pPr>
            <a:r>
              <a:rPr lang="en-IN"/>
              <a:t>Website development</a:t>
            </a:r>
          </a:p>
          <a:p>
            <a:pPr algn="l">
              <a:buClrTx/>
              <a:buSzTx/>
              <a:buFontTx/>
              <a:buAutoNum type="arabicPeriod"/>
              <a:defRPr lang="en-US" sz="3600">
                <a:solidFill>
                  <a:schemeClr val="tx1"/>
                </a:solidFill>
              </a:defRPr>
            </a:pPr>
            <a:r>
              <a:rPr lang="en-IN"/>
              <a:t>Presentation</a:t>
            </a:r>
          </a:p>
          <a:p>
            <a:pPr algn="l">
              <a:buClrTx/>
              <a:buSzTx/>
              <a:buFontTx/>
              <a:buAutoNum type="arabicPeriod"/>
              <a:defRPr lang="en-US" sz="3600">
                <a:solidFill>
                  <a:schemeClr val="tx1"/>
                </a:solidFill>
              </a:defRPr>
            </a:pPr>
            <a:r>
              <a:rPr lang="en-IN"/>
              <a:t>Self-confidence</a:t>
            </a:r>
          </a:p>
          <a:p>
            <a:pPr algn="l">
              <a:buClrTx/>
              <a:buSzTx/>
              <a:buFontTx/>
              <a:buAutoNum type="arabicPeriod"/>
              <a:defRPr lang="en-US" sz="3600">
                <a:solidFill>
                  <a:schemeClr val="tx1"/>
                </a:solidFill>
              </a:defRPr>
            </a:pPr>
            <a:r>
              <a:rPr lang="en-IN"/>
              <a:t>Technical knowledge</a:t>
            </a:r>
          </a:p>
          <a:p>
            <a:pPr algn="l">
              <a:buClrTx/>
              <a:buSzTx/>
              <a:buFontTx/>
              <a:buAutoNum type="arabicPeriod"/>
              <a:defRPr lang="en-US" sz="3600">
                <a:solidFill>
                  <a:schemeClr val="tx1"/>
                </a:solidFill>
              </a:defRPr>
            </a:pPr>
            <a:r>
              <a:rPr lang="en-IN"/>
              <a:t>Learn ML concepts</a:t>
            </a:r>
          </a:p>
          <a:p>
            <a:pPr algn="l">
              <a:buClrTx/>
              <a:buSzTx/>
              <a:buFontTx/>
              <a:buAutoNum type="arabicPeriod"/>
              <a:defRPr lang="en-IN" sz="3600">
                <a:solidFill>
                  <a:schemeClr val="tx1"/>
                </a:solidFill>
              </a:defRPr>
            </a:pPr>
            <a:r>
              <a:t>Real-Time Using ML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Gt32YBMAAAAlAAAAZAAAAA0AAAAAkAAAAEgAAACQAAAASAAAAAAAAAAC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EwAaQ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AAAAAA8Pr//wBLAAAQBQAAEAAAACYAAAAIAAAAAQAAAAAAAAA="/>
              </a:ext>
            </a:extLst>
          </p:cNvSpPr>
          <p:nvPr>
            <p:ph type="ctrTitle"/>
          </p:nvPr>
        </p:nvSpPr>
        <p:spPr>
          <a:xfrm>
            <a:off x="0" y="-822960"/>
            <a:ext cx="12192000" cy="1645920"/>
          </a:xfrm>
        </p:spPr>
        <p:txBody>
          <a:bodyPr/>
          <a:lstStyle/>
          <a:p>
            <a:pPr algn="ctr">
              <a:defRPr lang="en-IN" sz="3200">
                <a:solidFill>
                  <a:srgbClr val="215828"/>
                </a:solidFill>
              </a:defRPr>
            </a:pPr>
            <a:r>
              <a:t>INTERNSHIP TASKS</a:t>
            </a:r>
          </a:p>
        </p:txBody>
      </p:sp>
      <p:sp>
        <p:nvSpPr>
          <p:cNvPr id="3" name="Textbox1"/>
          <p:cNvSpPr txBox="1">
            <a:extLst>
              <a:ext uri="smNativeData">
                <pr:smNativeData xmlns:pr="smNativeData" xmlns:p14="http://schemas.microsoft.com/office/powerpoint/2010/main" xmlns="" val="SMDATA_13_Gt32YBMAAAAlAAAAEgAAAA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LMP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AAAAAAfQYAAJpJAADfKAAAEAAAACYAAAAIAAAA//////////8="/>
              </a:ext>
            </a:extLst>
          </p:cNvSpPr>
          <p:nvPr/>
        </p:nvSpPr>
        <p:spPr>
          <a:xfrm>
            <a:off x="0" y="1054735"/>
            <a:ext cx="11964670" cy="5589270"/>
          </a:xfrm>
          <a:prstGeom prst="rect">
            <a:avLst/>
          </a:prstGeom>
          <a:noFill/>
          <a:ln>
            <a:noFill/>
          </a:ln>
          <a:effectLst/>
        </p:spPr>
        <p:txBody>
          <a:bodyPr vert="horz" wrap="square" numCol="1" spcCol="215900" anchor="t"/>
          <a:lstStyle/>
          <a:p>
            <a:pPr>
              <a:lnSpc>
                <a:spcPct val="150000"/>
              </a:lnSpc>
              <a:defRPr lang="en-US" sz="2400"/>
            </a:pPr>
            <a:r>
              <a:rPr lang="en-US" u="sng"/>
              <a:t>TASK-1: PORTFOLIO</a:t>
            </a:r>
            <a:r>
              <a:t> </a:t>
            </a:r>
          </a:p>
          <a:p>
            <a:pPr>
              <a:defRPr lang="en-US" sz="2400"/>
            </a:pPr>
            <a:r>
              <a:rPr lang="en-IN"/>
              <a:t> </a:t>
            </a:r>
            <a:r>
              <a:rPr lang="en-IN" sz="2800"/>
              <a:t>I just have to create our portfolio using any programming language and which mainly includes My Introduction, My Skills, My Projects and My Contact details.</a:t>
            </a:r>
            <a:endParaRPr lang="en-US" sz="2800"/>
          </a:p>
          <a:p>
            <a:pPr>
              <a:lnSpc>
                <a:spcPct val="150000"/>
              </a:lnSpc>
              <a:defRPr lang="en-US" sz="2400" u="sng"/>
            </a:pPr>
            <a:r>
              <a:t>TASK-2: Numpy, Regex, Pandas Exersises</a:t>
            </a:r>
          </a:p>
          <a:p>
            <a:pPr>
              <a:defRPr lang="en-US" sz="2400"/>
            </a:pPr>
            <a:r>
              <a:rPr lang="en-IN" sz="2800"/>
              <a:t>In this task, we have given some questions regarding above topics and we have write the codes of the questions in ide.</a:t>
            </a:r>
          </a:p>
          <a:p>
            <a:pPr>
              <a:lnSpc>
                <a:spcPct val="150000"/>
              </a:lnSpc>
              <a:defRPr lang="en-US" sz="2400" u="sng"/>
            </a:pPr>
            <a:r>
              <a:t>TASK-3: Naive Bayes</a:t>
            </a:r>
          </a:p>
          <a:p>
            <a:pPr>
              <a:defRPr lang="en-US" sz="2400"/>
            </a:pPr>
            <a:r>
              <a:rPr lang="en-IN" sz="2800"/>
              <a:t>In this task, we have given questions in naive bayes and to solve the questions.</a:t>
            </a:r>
          </a:p>
          <a:p>
            <a:pPr>
              <a:lnSpc>
                <a:spcPct val="150000"/>
              </a:lnSpc>
              <a:defRPr lang="en-US" sz="2400" u="sng"/>
            </a:pPr>
            <a:r>
              <a:t>TASK-4: E- HAC and K-Means</a:t>
            </a:r>
          </a:p>
          <a:p>
            <a:pPr>
              <a:defRPr lang="en-US" sz="2400"/>
            </a:pPr>
            <a:r>
              <a:rPr lang="en-US" sz="2800"/>
              <a:t>In this task, We have given questions in HAC and K-MEANS to solve </a:t>
            </a:r>
          </a:p>
          <a:p>
            <a:pPr>
              <a:defRPr lang="en-US" sz="2400"/>
            </a:pPr>
            <a:endParaRPr lang="en-US" sz="2800"/>
          </a:p>
          <a:p>
            <a:pPr>
              <a:defRPr lang="en-US" sz="2400"/>
            </a:pPr>
            <a:endParaRPr lang="en-US" sz="28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Gt32YBMAAAAlAAAAZAAAAA0AAAAAkAAAAEgAAACQAAAASAAAAAAAAAAC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Dj8rkg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AAAAAA8Pr//wBLAAAQBQAAEAAAACYAAAAIAAAAAQAAAAAAAAA="/>
              </a:ext>
            </a:extLst>
          </p:cNvSpPr>
          <p:nvPr>
            <p:ph type="ctrTitle"/>
          </p:nvPr>
        </p:nvSpPr>
        <p:spPr>
          <a:xfrm>
            <a:off x="0" y="-822960"/>
            <a:ext cx="12192000" cy="1645920"/>
          </a:xfrm>
        </p:spPr>
        <p:txBody>
          <a:bodyPr/>
          <a:lstStyle/>
          <a:p>
            <a:pPr algn="ctr">
              <a:defRPr lang="en-IN" sz="4800">
                <a:solidFill>
                  <a:srgbClr val="215828"/>
                </a:solidFill>
              </a:defRPr>
            </a:pPr>
            <a:r>
              <a:t>TASKS</a:t>
            </a:r>
          </a:p>
        </p:txBody>
      </p:sp>
      <p:pic>
        <p:nvPicPr>
          <p:cNvPr id="3" name="Picture1"/>
          <p:cNvPicPr>
            <a:picLocks noChangeAspect="1"/>
            <a:extLst>
              <a:ext uri="smNativeData">
                <pr:smNativeData xmlns:pr="smNativeData" xmlns:p14="http://schemas.microsoft.com/office/powerpoint/2010/main" xmlns="" val="SMDATA_15_Gt32YBMAAAAlAAAAEQAAAC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AcAAAA4AAAAAAAAAAAAAAAAAAAA////AAAAAAAAAAAAAAAAAHIGAABoAAAAjAI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X8vvBf///wEAAAAAAAAAAAAAAAAAAAAAAAAAAAAAAAAAAAAAAAAAAAAAAAJ/f38A6+vrA8zMzADAwP8Af39/AAAAAAAAAAAAAAAAAP///wAAAAAAIQAAABgAAAAUAAAAAAAAAOkKAADfJgAAUxwAABAAAAAmAAAACAAAAP//////////"/>
              </a:ext>
            </a:extLst>
          </p:cNvPicPr>
          <p:nvPr/>
        </p:nvPicPr>
        <p:blipFill>
          <a:blip r:embed="rId2"/>
          <a:srcRect t="16500" r="1040" b="6520"/>
          <a:stretch>
            <a:fillRect/>
          </a:stretch>
        </p:blipFill>
        <p:spPr>
          <a:xfrm>
            <a:off x="0" y="1773555"/>
            <a:ext cx="6318885" cy="2830830"/>
          </a:xfrm>
          <a:prstGeom prst="rect">
            <a:avLst/>
          </a:prstGeom>
          <a:noFill/>
          <a:ln>
            <a:noFill/>
          </a:ln>
          <a:effectLst/>
        </p:spPr>
      </p:pic>
      <p:sp>
        <p:nvSpPr>
          <p:cNvPr id="4" name="Textbox1"/>
          <p:cNvSpPr txBox="1">
            <a:extLst>
              <a:ext uri="smNativeData">
                <pr:smNativeData xmlns:pr="smNativeData" xmlns:p14="http://schemas.microsoft.com/office/powerpoint/2010/main" xmlns="" val="SMDATA_13_Gt32YBMAAAAlAAAAEgAAAE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kBAAD/fwAA/38AAAAAAAAJAAAABAAAAEwAaQ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AAAAAAxgYAALEZAAD2CQAAECAAACYAAAAIAAAA//////////8="/>
              </a:ext>
            </a:extLst>
          </p:cNvSpPr>
          <p:nvPr/>
        </p:nvSpPr>
        <p:spPr>
          <a:xfrm>
            <a:off x="0" y="1101090"/>
            <a:ext cx="4176395" cy="518160"/>
          </a:xfrm>
          <a:prstGeom prst="rect">
            <a:avLst/>
          </a:prstGeom>
          <a:noFill/>
          <a:ln>
            <a:noFill/>
          </a:ln>
          <a:effectLst/>
        </p:spPr>
        <p:txBody>
          <a:bodyPr vert="horz" wrap="square" numCol="1" spcCol="215900" anchor="t"/>
          <a:lstStyle/>
          <a:p>
            <a:pPr>
              <a:defRPr lang="en-US" sz="2800">
                <a:latin typeface="Arial Black" pitchFamily="2" charset="0"/>
                <a:ea typeface="Arial Black" pitchFamily="2" charset="0"/>
                <a:cs typeface="Arial Black" pitchFamily="2" charset="0"/>
              </a:defRPr>
            </a:pPr>
            <a:r>
              <a:t>1. Creating Portfolio</a:t>
            </a:r>
          </a:p>
        </p:txBody>
      </p:sp>
      <p:pic>
        <p:nvPicPr>
          <p:cNvPr id="5" name="Picture2"/>
          <p:cNvPicPr>
            <a:picLocks noChangeAspect="1"/>
            <a:extLst>
              <a:ext uri="smNativeData">
                <pr:smNativeData xmlns:pr="smNativeData" xmlns:p14="http://schemas.microsoft.com/office/powerpoint/2010/main" xmlns="" val="SMDATA_15_Gt32YBMAAAAlAAAAEQAAAC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AcAAAA4AAAAAAAAAAAAAAAAAAAA////AAAAAAAAAAAAQgAAAEUGAAC1AAAAjAI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X8vvBf///wEAAAAAAAAAAAAAAAAAAAAAAAAAAAAAAAAAAAAAAAAAAAAAAAJ/f38A6+vrA8zMzADAwP8Af39/AAAAAAAAAAAAAAAAAP///wAAAAAAIQAAABgAAAAUAAAAKCcAAE8LAAAeSwAAKBwAABAAAAAmAAAACAAAAP//////////"/>
              </a:ext>
            </a:extLst>
          </p:cNvPicPr>
          <p:nvPr/>
        </p:nvPicPr>
        <p:blipFill>
          <a:blip r:embed="rId3"/>
          <a:srcRect l="660" t="16050" r="1810" b="6520"/>
          <a:stretch>
            <a:fillRect/>
          </a:stretch>
        </p:blipFill>
        <p:spPr>
          <a:xfrm>
            <a:off x="6365240" y="1838325"/>
            <a:ext cx="5845810" cy="2738755"/>
          </a:xfrm>
          <a:prstGeom prst="rect">
            <a:avLst/>
          </a:prstGeom>
          <a:noFill/>
          <a:ln>
            <a:noFill/>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Gt32YBMAAAAlAAAAZAAAAA0AAAAAkAAAAEgAAACQAAAASAAAAAAAAAAC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EwAaQ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AAAAAA8Pr//wBLAAC0BAAAEAAAACYAAAAIAAAAAQAAAAAAAAA="/>
              </a:ext>
            </a:extLst>
          </p:cNvSpPr>
          <p:nvPr>
            <p:ph type="ctrTitle"/>
          </p:nvPr>
        </p:nvSpPr>
        <p:spPr>
          <a:xfrm>
            <a:off x="0" y="-822960"/>
            <a:ext cx="12192000" cy="1587500"/>
          </a:xfrm>
        </p:spPr>
        <p:txBody>
          <a:bodyPr/>
          <a:lstStyle/>
          <a:p>
            <a:pPr algn="ctr">
              <a:defRPr lang="en-IN" sz="4800">
                <a:solidFill>
                  <a:srgbClr val="215828"/>
                </a:solidFill>
              </a:defRPr>
            </a:pPr>
            <a:r>
              <a:t>TASKS</a:t>
            </a:r>
          </a:p>
        </p:txBody>
      </p:sp>
      <p:sp>
        <p:nvSpPr>
          <p:cNvPr id="3" name="Textbox1"/>
          <p:cNvSpPr txBox="1">
            <a:extLst>
              <a:ext uri="smNativeData">
                <pr:smNativeData xmlns:pr="smNativeData" xmlns:p14="http://schemas.microsoft.com/office/powerpoint/2010/main" xmlns="" val="SMDATA_13_Gt32YBMAAAAlAAAAEgAAAE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kBAAD/fwAA/38AAAAAAAAJAAAABAAAAGYT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AAAAAAPwUAAEJKAABvCAAAECAAACYAAAAIAAAA//////////8="/>
              </a:ext>
            </a:extLst>
          </p:cNvSpPr>
          <p:nvPr/>
        </p:nvSpPr>
        <p:spPr>
          <a:xfrm>
            <a:off x="0" y="852805"/>
            <a:ext cx="12071350" cy="518160"/>
          </a:xfrm>
          <a:prstGeom prst="rect">
            <a:avLst/>
          </a:prstGeom>
          <a:noFill/>
          <a:ln>
            <a:noFill/>
          </a:ln>
          <a:effectLst/>
        </p:spPr>
        <p:txBody>
          <a:bodyPr vert="horz" wrap="square" numCol="1" spcCol="215900" anchor="t"/>
          <a:lstStyle/>
          <a:p>
            <a:pPr>
              <a:defRPr lang="en-US" sz="2800">
                <a:latin typeface="Arial Black" pitchFamily="2" charset="0"/>
                <a:ea typeface="Arial Black" pitchFamily="2" charset="0"/>
                <a:cs typeface="Arial Black" pitchFamily="2" charset="0"/>
              </a:defRPr>
            </a:pPr>
            <a:r>
              <a:t>2. Manipulaton of string, HAC, PCA, K-Means, Naive Bayes</a:t>
            </a:r>
          </a:p>
        </p:txBody>
      </p:sp>
      <p:pic>
        <p:nvPicPr>
          <p:cNvPr id="4" name="Picture2"/>
          <p:cNvPicPr>
            <a:picLocks noChangeAspect="1"/>
            <a:extLst>
              <a:ext uri="smNativeData">
                <pr:smNativeData xmlns:pr="smNativeData" xmlns:p14="http://schemas.microsoft.com/office/powerpoint/2010/main" xmlns="" val="SMDATA_15_Gt32YBMAAAAlAAAAEQAAAC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AcAAAA4AAAAAAAAAAAAAAAAAAAA////AAAAAAAAAAAAAAAAAFsIAAAAAAAAbAI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X8vvBf///wEAAAAAAAAAAAAAAAAAAAAAAAAAAAAAAAAAAAAAAAAAAAAAAAJ/f38A6+vrA8zMzADAwP8Af39/AAAAAAAAAAAAAAAAAP///wAAAAAAIQAAABgAAAAUAAAA/BIAAPAIAABvNQAA/xcAABAAAAAmAAAACAAAAP//////////"/>
              </a:ext>
            </a:extLst>
          </p:cNvPicPr>
          <p:nvPr/>
        </p:nvPicPr>
        <p:blipFill>
          <a:blip r:embed="rId2"/>
          <a:srcRect t="21390" b="6200"/>
          <a:stretch>
            <a:fillRect/>
          </a:stretch>
        </p:blipFill>
        <p:spPr>
          <a:xfrm>
            <a:off x="3086100" y="1452880"/>
            <a:ext cx="5600065" cy="2447925"/>
          </a:xfrm>
          <a:prstGeom prst="rect">
            <a:avLst/>
          </a:prstGeom>
          <a:noFill/>
          <a:ln>
            <a:noFill/>
          </a:ln>
          <a:effectLst/>
        </p:spPr>
      </p:pic>
      <p:pic>
        <p:nvPicPr>
          <p:cNvPr id="5" name="Picture3"/>
          <p:cNvPicPr>
            <a:picLocks noChangeAspect="1"/>
            <a:extLst>
              <a:ext uri="smNativeData">
                <pr:smNativeData xmlns:pr="smNativeData" xmlns:p14="http://schemas.microsoft.com/office/powerpoint/2010/main" xmlns="" val="SMDATA_15_Gt32YBMAAAAlAAAAEQAAAC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AcAAAA4AAAAAAAAAAAAAAAAAAAA////AAAAAAAAAAAAAAAAAHwGAAAAAAAA/QE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X8vvBf///wEAAAAAAAAAAAAAAAAAAAAAAAAAAAAAAAAAAAAAAAAAAAAAAAJ/f38A6+vrA8zMzADAwP8Af39/AAAAAAAAAAAAAAAAAP///wAAAAAAIQAAABgAAAAUAAAAAAAAAEQYAABSIQAABSgAABAAAAAmAAAACAAAAP//////////"/>
              </a:ext>
            </a:extLst>
          </p:cNvPicPr>
          <p:nvPr/>
        </p:nvPicPr>
        <p:blipFill>
          <a:blip r:embed="rId3"/>
          <a:srcRect t="16600" b="5090"/>
          <a:stretch>
            <a:fillRect/>
          </a:stretch>
        </p:blipFill>
        <p:spPr>
          <a:xfrm>
            <a:off x="0" y="3944620"/>
            <a:ext cx="5416550" cy="2560955"/>
          </a:xfrm>
          <a:prstGeom prst="rect">
            <a:avLst/>
          </a:prstGeom>
          <a:noFill/>
          <a:ln>
            <a:noFill/>
          </a:ln>
          <a:effectLst/>
        </p:spPr>
      </p:pic>
      <p:pic>
        <p:nvPicPr>
          <p:cNvPr id="6" name="Picture4"/>
          <p:cNvPicPr>
            <a:picLocks noChangeAspect="1"/>
            <a:extLst>
              <a:ext uri="smNativeData">
                <pr:smNativeData xmlns:pr="smNativeData" xmlns:p14="http://schemas.microsoft.com/office/powerpoint/2010/main" xmlns="" val="SMDATA_15_Gt32YBMAAAAlAAAAEQAAAC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AcAAAA4AAAAAAAAAAAAAAAAAAAA////AAAAAAAAAAAAAAAAAFQIAAAAAAAAFgI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X8vvBf///wEAAAAAAAAAAAAAAAAAAAAAAAAAAAAAAAAAAAAAAAAAAAAAAAJ/f38A6+vrA8zMzADAwP8Af39/AAAAAAAAAAAAAAAAAP///wAAAAAAIQAAABgAAAAUAAAAJCQAALUYAABSSQAAKikAABAAAAAmAAAACAAAAP//////////"/>
              </a:ext>
            </a:extLst>
          </p:cNvPicPr>
          <p:nvPr/>
        </p:nvPicPr>
        <p:blipFill>
          <a:blip r:embed="rId4"/>
          <a:srcRect t="21320" b="5340"/>
          <a:stretch>
            <a:fillRect/>
          </a:stretch>
        </p:blipFill>
        <p:spPr>
          <a:xfrm>
            <a:off x="5875020" y="4016375"/>
            <a:ext cx="6043930" cy="2675255"/>
          </a:xfrm>
          <a:prstGeom prst="rect">
            <a:avLst/>
          </a:prstGeom>
          <a:noFill/>
          <a:ln>
            <a:noFill/>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Gt32YBMAAAAlAAAAZAAAAA0AAAAAkAAAAEgAAACQAAAASAAAAAAAAAAC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KYARg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AAAAAA8Pr//wBLAAC0BAAAEAAAACYAAAAIAAAAAQAAAAAAAAA="/>
              </a:ext>
            </a:extLst>
          </p:cNvSpPr>
          <p:nvPr>
            <p:ph type="ctrTitle"/>
          </p:nvPr>
        </p:nvSpPr>
        <p:spPr>
          <a:xfrm>
            <a:off x="0" y="-822960"/>
            <a:ext cx="12192000" cy="1587500"/>
          </a:xfrm>
        </p:spPr>
        <p:txBody>
          <a:bodyPr/>
          <a:lstStyle/>
          <a:p>
            <a:pPr algn="ctr">
              <a:defRPr lang="en-IN" sz="4800">
                <a:solidFill>
                  <a:srgbClr val="215828"/>
                </a:solidFill>
              </a:defRPr>
            </a:pPr>
            <a:r>
              <a:t>TASKS</a:t>
            </a:r>
          </a:p>
        </p:txBody>
      </p:sp>
      <p:sp>
        <p:nvSpPr>
          <p:cNvPr id="3" name="Textbox1"/>
          <p:cNvSpPr txBox="1">
            <a:extLst>
              <a:ext uri="smNativeData">
                <pr:smNativeData xmlns:pr="smNativeData" xmlns:p14="http://schemas.microsoft.com/office/powerpoint/2010/main" xmlns="" val="SMDATA_13_Gt32YBMAAAAlAAAAEgAAAE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kBAAD/fwAA/38AAAAAAAAJAAAABAAAAAAAAA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AAAAAAPwUAAEJKAABvCAAAECAAACYAAAAIAAAA//////////8="/>
              </a:ext>
            </a:extLst>
          </p:cNvSpPr>
          <p:nvPr/>
        </p:nvSpPr>
        <p:spPr>
          <a:xfrm>
            <a:off x="0" y="852805"/>
            <a:ext cx="12071350" cy="518160"/>
          </a:xfrm>
          <a:prstGeom prst="rect">
            <a:avLst/>
          </a:prstGeom>
          <a:noFill/>
          <a:ln>
            <a:noFill/>
          </a:ln>
          <a:effectLst/>
        </p:spPr>
        <p:txBody>
          <a:bodyPr vert="horz" wrap="square" numCol="1" spcCol="215900" anchor="t"/>
          <a:lstStyle/>
          <a:p>
            <a:pPr>
              <a:defRPr lang="en-US" sz="2800">
                <a:latin typeface="Arial Black" pitchFamily="2" charset="0"/>
                <a:ea typeface="Arial Black" pitchFamily="2" charset="0"/>
                <a:cs typeface="Arial Black" pitchFamily="2" charset="0"/>
              </a:defRPr>
            </a:pPr>
            <a:r>
              <a:t>2. Manipulaton of string, HAC, PCA, K-Means, Naive Bayes</a:t>
            </a:r>
          </a:p>
        </p:txBody>
      </p:sp>
      <p:pic>
        <p:nvPicPr>
          <p:cNvPr id="4" name="Picture3"/>
          <p:cNvPicPr>
            <a:picLocks noChangeAspect="1"/>
            <a:extLst>
              <a:ext uri="smNativeData">
                <pr:smNativeData xmlns:pr="smNativeData" xmlns:p14="http://schemas.microsoft.com/office/powerpoint/2010/main" xmlns="" val="SMDATA_15_Gt32YBMAAAAlAAAAEQAAAC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AcAAAA4AAAAAAAAAAAAAAAAAAAA////AAAAAAAAAAAAYwoAAKsJAAAtCgAAbQUAAAAAAABkAAAAZAAAAAAAAAAjAAAABAAAAGQAAAAXAAAAFAAAAAAAAAAAAAAA/38AAP9/AAAAAAAACQAAAAQAAAAAAAAADAAAABAAAAC5p6b09HDlvx7ELHH4ztQ/HgAAAGgAAAAAAAAAAAAAAAAAAAAAAAAAAAAAABAnAAAQJwAAAAAAAAAAAAAAAAAAAAAAAAAAAAAAAAAAAAAAAAAAAAAUAAAAAAAAAMDA/wAAAAAAZAAAADIAAAAAAAAAZAAAAAAAAAB/f38ACgAAAB8AAABUAAAAX8vvBf///wEAAAAAAAAAAAAAAAAAAAAAAAAAAAAAAAAAAAAAAAAAAAAAAAJ/f38A6+vrA8zMzADAwP8Af39/AAAAAAAAAAAAAAAAAP///wAAAAAAIQAAABgAAAAUAAAAYgAAABEVAAAsGgAAsykAABAAAAAmAAAACAAAAP//////////"/>
              </a:ext>
            </a:extLst>
          </p:cNvPicPr>
          <p:nvPr/>
        </p:nvPicPr>
        <p:blipFill>
          <a:blip r:embed="rId2"/>
          <a:srcRect l="26590" t="24750" r="26050" b="13890"/>
          <a:stretch>
            <a:fillRect/>
          </a:stretch>
        </p:blipFill>
        <p:spPr>
          <a:xfrm>
            <a:off x="62230" y="3424555"/>
            <a:ext cx="4192270" cy="3354070"/>
          </a:xfrm>
          <a:prstGeom prst="rect">
            <a:avLst/>
          </a:prstGeom>
          <a:noFill/>
          <a:ln>
            <a:noFill/>
          </a:ln>
          <a:effectLst/>
        </p:spPr>
      </p:pic>
      <p:pic>
        <p:nvPicPr>
          <p:cNvPr id="5" name="Picture4"/>
          <p:cNvPicPr>
            <a:picLocks noChangeAspect="1"/>
            <a:extLst>
              <a:ext uri="smNativeData">
                <pr:smNativeData xmlns:pr="smNativeData" xmlns:p14="http://schemas.microsoft.com/office/powerpoint/2010/main" xmlns="" val="SMDATA_15_Gt32YBMAAAAlAAAAEQAAAC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AcAAAA4AAAAAAAAAAAAAAAAAAAA////AAAAAAAAAAAAVggAAP8IAABBCAAA7QQ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X8vvBf///wEAAAAAAAAAAAAAAAAAAAAAAAAAAAAAAAAAAAAAAAAAAAAAAAJ/f38A6+vrA8zMzADAwP8Af39/AAAAAAAAAAAAAAAAAP///wAAAAAAIQAAABgAAAAUAAAArRkAAHcIAACDMQAA8BgAABAAAAAmAAAACAAAAP//////////"/>
              </a:ext>
            </a:extLst>
          </p:cNvPicPr>
          <p:nvPr/>
        </p:nvPicPr>
        <p:blipFill>
          <a:blip r:embed="rId3"/>
          <a:srcRect l="21340" t="23030" r="21130" b="12610"/>
          <a:stretch>
            <a:fillRect/>
          </a:stretch>
        </p:blipFill>
        <p:spPr>
          <a:xfrm>
            <a:off x="4173855" y="1376045"/>
            <a:ext cx="3874770" cy="2677795"/>
          </a:xfrm>
          <a:prstGeom prst="rect">
            <a:avLst/>
          </a:prstGeom>
          <a:noFill/>
          <a:ln>
            <a:noFill/>
          </a:ln>
          <a:effectLst/>
        </p:spPr>
      </p:pic>
      <p:pic>
        <p:nvPicPr>
          <p:cNvPr id="6" name="Picture1"/>
          <p:cNvPicPr>
            <a:picLocks noChangeAspect="1"/>
            <a:extLst>
              <a:ext uri="smNativeData">
                <pr:smNativeData xmlns:pr="smNativeData" xmlns:p14="http://schemas.microsoft.com/office/powerpoint/2010/main" xmlns="" val="SMDATA_15_Gt32YBMAAAAlAAAAEQAAAC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AcAAAA4AAAAAAAAAAAAAAAAAAAA////AAAAAAAAAAAALQoAAGgJAAA2CgAAFAU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X8vvBf///wEAAAAAAAAAAAAAAAAAAAAAAAAAAAAAAAAAAAAAAAAAAAAAAAJ/f38A6+vrA8zMzADAwP8Af39/AAAAAAAAAAAAAAAAAP///wAAAAAAIQAAABgAAAAUAAAAITEAANwUAAAASwAA1CoAABAAAAAmAAAACAAAAP//////////"/>
              </a:ext>
            </a:extLst>
          </p:cNvPicPr>
          <p:nvPr/>
        </p:nvPicPr>
        <p:blipFill>
          <a:blip r:embed="rId4"/>
          <a:srcRect l="26050" t="24080" r="26140" b="13000"/>
          <a:stretch>
            <a:fillRect/>
          </a:stretch>
        </p:blipFill>
        <p:spPr>
          <a:xfrm>
            <a:off x="7986395" y="3390900"/>
            <a:ext cx="4205605" cy="3571240"/>
          </a:xfrm>
          <a:prstGeom prst="rect">
            <a:avLst/>
          </a:prstGeom>
          <a:noFill/>
          <a:ln>
            <a:noFill/>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p14="http://schemas.microsoft.com/office/powerpoint/2010/main" xmlns="" val="SMDATA_13_Gt32YBMAAAAlAAAAZAAAAA0AAAAAkAAAAEgAAACQAAAASAAAAAAAAAAC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KYARg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AAAAAA8Pr//wBLAAAQBQAAEAAAACYAAAAIAAAAAQAAAAAAAAA="/>
              </a:ext>
            </a:extLst>
          </p:cNvSpPr>
          <p:nvPr>
            <p:ph type="ctrTitle"/>
          </p:nvPr>
        </p:nvSpPr>
        <p:spPr>
          <a:xfrm>
            <a:off x="0" y="-822960"/>
            <a:ext cx="12192000" cy="1645920"/>
          </a:xfrm>
        </p:spPr>
        <p:txBody>
          <a:bodyPr/>
          <a:lstStyle/>
          <a:p>
            <a:pPr algn="ctr">
              <a:defRPr lang="en-US" sz="7200"/>
            </a:pPr>
            <a:r>
              <a:rPr lang="en-IN" sz="4800">
                <a:solidFill>
                  <a:srgbClr val="215828"/>
                </a:solidFill>
              </a:rPr>
              <a:t>PROJECT </a:t>
            </a:r>
          </a:p>
        </p:txBody>
      </p:sp>
      <p:sp>
        <p:nvSpPr>
          <p:cNvPr id="3" name="Subtitle 2"/>
          <p:cNvSpPr>
            <a:spLocks noGrp="1" noChangeArrowheads="1"/>
            <a:extLst>
              <a:ext uri="smNativeData">
                <pr:smNativeData xmlns:pr="smNativeData" xmlns:p14="http://schemas.microsoft.com/office/powerpoint/2010/main" xmlns="" val="SMDATA_13_Gt32YBMAAAAlAAAAZAAAAA0A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AAAAAD/fwAA/38AAAAAAAAJAAAABAAAAKYARg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CGAwAAugoAALNAAAC5HgAAEAAAACYAAAAIAAAAAQAAAAAAAAA="/>
              </a:ext>
            </a:extLst>
          </p:cNvSpPr>
          <p:nvPr>
            <p:ph type="subTitle" idx="1"/>
          </p:nvPr>
        </p:nvSpPr>
        <p:spPr>
          <a:xfrm>
            <a:off x="572770" y="1743710"/>
            <a:ext cx="9944735" cy="3250565"/>
          </a:xfrm>
        </p:spPr>
        <p:txBody>
          <a:bodyPr/>
          <a:lstStyle/>
          <a:p>
            <a:pPr algn="l">
              <a:defRPr lang="en-US" sz="2000"/>
            </a:pPr>
            <a:r>
              <a:rPr lang="en-IN" sz="2800" b="1">
                <a:solidFill>
                  <a:srgbClr val="174262"/>
                </a:solidFill>
              </a:rPr>
              <a:t>OpenCV</a:t>
            </a:r>
          </a:p>
          <a:p>
            <a:pPr algn="l">
              <a:defRPr lang="en-US" sz="2000"/>
            </a:pPr>
            <a:endParaRPr lang="en-IN" sz="2800" b="1">
              <a:solidFill>
                <a:srgbClr val="174262"/>
              </a:solidFill>
            </a:endParaRPr>
          </a:p>
          <a:p>
            <a:pPr algn="l">
              <a:defRPr lang="en-US" sz="2000"/>
            </a:pPr>
            <a:r>
              <a:rPr lang="en-IN" sz="2400">
                <a:solidFill>
                  <a:srgbClr val="0C0C0C"/>
                </a:solidFill>
              </a:rPr>
              <a:t> OpenCV is the library we will be using for image transformation functions such as converting the image to grayscale. It is an open source library and can be used for many image functions and has a wide variety of algorithm implementations. C++ and Python are the languages supported by OpenCV. It is a complete package which can be used with other libraries to form a pipeline for any image extraction or detection framework. The range of functions it supports is enormous, and it also includes algorithms to extract feature descriptors.</a:t>
            </a:r>
          </a:p>
        </p:txBody>
      </p:sp>
      <p:sp>
        <p:nvSpPr>
          <p:cNvPr id="4" name="Textbox1"/>
          <p:cNvSpPr txBox="1">
            <a:extLst>
              <a:ext uri="smNativeData">
                <pr:smNativeData xmlns:pr="smNativeData" xmlns:p14="http://schemas.microsoft.com/office/powerpoint/2010/main" xmlns="" val="SMDATA_13_Gt32YBMAAAAlAAAAEgAAAE8BAAAAkAAAAEgAAACQAAAASAAAAAAAAAAAAAAAAAAAAAEAAABQAAAAAAAAAAAA4D8AAAAAAADgPwAAAAAAAOA/AAAAAAAA4D8AAAAAAADgPwAAAAAAAOA/AAAAAAAA4D8AAAAAAADgPwAAAAAAAOA/AAAAAAAA4D8CAAAAjAAAAAAAAAAAAAAAX8vv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r6+sKAAAAACgAAAAoAAAAZAAAAGQAAAAAAAAAzMzMAAAAAABQAAAAUAAAAGQAAABkAAAAAAAAABcAAAAUAAAAAAAAADwEAAD/fwAA/38AAAAAAAAJAAAABAAAAEwAaQAMAAAAEAAAAAAAAAAAAAAAAAAAAAAAAAAeAAAAaAAAAAAAAAAAAAAAAAAAAAAAAAAAAAAAECcAABAnAAAAAAAAAAAAAAAAAAAAAAAAAAAAAAAAAAAAAAAAAAAAABQAAAAAAAAAwMD/AAAAAABkAAAAMgAAAAAAAABkAAAAAAAAAH9/fwAKAAAAHwAAAFQAAABfy+8F////AQAAAAAAAAAAAAAAAAAAAAAAAAAAAAAAAAAAAAAAAAAAAAAAAn9/fwDr6+sDzMzMAMDA/wB/f38AAAAAAAAAAAAAAAAAAAAAAAAAAAAhAAAAGAAAABQAAABCAgAAxgYAAKkgAACWCQAAECAAACYAAAAIAAAA//////////8="/>
              </a:ext>
            </a:extLst>
          </p:cNvSpPr>
          <p:nvPr/>
        </p:nvSpPr>
        <p:spPr>
          <a:xfrm>
            <a:off x="367030" y="1101090"/>
            <a:ext cx="4942205" cy="457200"/>
          </a:xfrm>
          <a:prstGeom prst="rect">
            <a:avLst/>
          </a:prstGeom>
          <a:noFill/>
          <a:ln>
            <a:noFill/>
          </a:ln>
          <a:effectLst/>
        </p:spPr>
        <p:txBody>
          <a:bodyPr vert="horz" wrap="square" numCol="1" spcCol="215900" anchor="t"/>
          <a:lstStyle/>
          <a:p>
            <a:pPr algn="ctr">
              <a:defRPr lang="en-US" sz="1200" b="1">
                <a:solidFill>
                  <a:srgbClr val="0000FF"/>
                </a:solidFill>
              </a:defRPr>
            </a:pPr>
            <a:r>
              <a:rPr lang="en-IN" sz="2400"/>
              <a:t>TOOLS AND LIBRARIES USED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Presentation">
      <a:majorFont>
        <a:latin typeface="Trebuchet MS"/>
        <a:ea typeface="Trebuchet MS"/>
        <a:cs typeface="Trebuchet MS"/>
      </a:majorFont>
      <a:minorFont>
        <a:latin typeface="Trebuchet MS"/>
        <a:ea typeface="Trebuchet MS"/>
        <a:cs typeface="Trebuchet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clrMap bg1="lt1" tx1="dk1" bg2="lt2" tx2="dk2" accent1="accent1" accent2="accent2" accent3="accent3" accent4="accent4" accent5="accent5" accent6="accent6" hlink="hlink" folHlink="folHlink"/>
    </a:extraClrScheme>
    <a:extraClrScheme>
      <a:clrScheme name="Presentation 8">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clrMap bg1="lt1" tx1="dk1" bg2="lt2" tx2="dk2" accent1="accent1" accent2="accent2" accent3="accent3" accent4="accent4" accent5="accent5" accent6="accent6" hlink="hlink" folHlink="folHlink"/>
    </a:extraClrScheme>
    <a:extraClrScheme>
      <a:clrScheme name="Presentation 9">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resentation">
      <a:majorFont>
        <a:latin typeface="Trebuchet MS"/>
        <a:ea typeface="Trebuchet MS"/>
        <a:cs typeface="Trebuchet MS"/>
      </a:majorFont>
      <a:minorFont>
        <a:latin typeface="Trebuchet MS"/>
        <a:ea typeface="Trebuchet MS"/>
        <a:cs typeface="Trebuchet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8">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9">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0">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2">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3">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5">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
      <a:clrScheme name="Presentation 16">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Words>946</Words>
  <Application>Microsoft Office PowerPoint</Application>
  <PresentationFormat>Custom</PresentationFormat>
  <Paragraphs>81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Presentation</vt:lpstr>
      <vt:lpstr>PowerPoint Presentation</vt:lpstr>
      <vt:lpstr>INTRODUCTION</vt:lpstr>
      <vt:lpstr>WHAT IS SELF-ANALYSIS</vt:lpstr>
      <vt:lpstr>SKILLS ACQUIRED IN CDE</vt:lpstr>
      <vt:lpstr>INTERNSHIP TASKS</vt:lpstr>
      <vt:lpstr>TASKS</vt:lpstr>
      <vt:lpstr>TASKS</vt:lpstr>
      <vt:lpstr>TASKS</vt:lpstr>
      <vt:lpstr>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Akhilesh</dc:creator>
  <cp:keywords/>
  <dc:description/>
  <cp:lastModifiedBy>Administrator</cp:lastModifiedBy>
  <cp:revision>1</cp:revision>
  <dcterms:created xsi:type="dcterms:W3CDTF">2021-04-19T08:06:24Z</dcterms:created>
  <dcterms:modified xsi:type="dcterms:W3CDTF">2022-09-24T08:09:30Z</dcterms:modified>
</cp:coreProperties>
</file>