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83" r:id="rId5"/>
    <p:sldId id="295" r:id="rId6"/>
    <p:sldId id="296" r:id="rId7"/>
    <p:sldId id="297" r:id="rId8"/>
    <p:sldId id="298" r:id="rId9"/>
    <p:sldId id="29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Dynamic Data Masking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Column level security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Masking policies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Dynamic data masking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Creating masking policies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Applying masking policies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Altering or Dropping policies</a:t>
            </a: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Column Level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Column-level Security in Snowflake allows the application of a masking policy to a column within a table or view.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protect sensitive data like customers PHI, bank balance info etc.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Column-level Security includes two features: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Dynamic Data Masking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External Tokenization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Dynamic Data Masking is a is the process of hiding data by masking with other characters. We can create masking policies to hide the data present in columns.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Tokenization is the process of hiding sensitive data by replacing it with cypher text. External Tokenization makes use of masking policies with external functions created at external cloud provider side.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Masking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Snowflake supports masking policies to protect sensitive data from unauthorized access while allowing authorized users to access at query runtime.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Masking policies are schema level objects.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Masking policies can include conditions and functions to transform the data when those conditions are met.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Same masking policy can be applied on multiple columns.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52D9B-D52C-4227-EEB3-18A03E52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44" y="3429000"/>
            <a:ext cx="5092620" cy="31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Dynamic data masking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Sensitive data in Snowflake is not modified in an existing table. But when users execute a query it will apply the masking dynamically and displays the masked data, hence called dynamic data masking.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 can be masked, partially masked, obfuscated(unclear), or tokenized data.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Unauthorized users can operate the data as usual but they can't view the data.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Mostly masking policies applied based on the Roles.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D3E76-CC6C-26F7-822C-201C88EC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0" y="3741177"/>
            <a:ext cx="8942066" cy="20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Creating Masking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7992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Masking policies can be created with CREATE MASKING POLICY command as shown below.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// Based on the role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create masking policy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employee_ssn_mask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as (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string) returns string -&gt;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case   when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current_role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() in ('PAYROLL') then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  else '******’   end;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// Based on some condition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masking policy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email_visibility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(email varchar, visibility string) returns varchar -&gt;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case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when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current_role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() = 'ADMIN' then email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when visibility = 'Public' then email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else '***MASKED***'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end;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1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Applying Masking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4"/>
            <a:ext cx="10515600" cy="5023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After creating masking policies, we can apply them wherever we have a requirement to protect the data or hide that data.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policy should be applied at column level.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can apply same policy on multiple columns from multiple tables and views.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// Setting or applying Masking Policy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public.employee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MODIFY COLUMN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SET MASKING POLICY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employee_ssn_mask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public.employee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	MODIFY COLUMN 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SET MASKING POLICY 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employee_ssn_mask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	MODIFY COLUMN email SET MASKING POLICY </a:t>
            </a: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email_visibility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USING(email, visibility);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6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Removing Masking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00"/>
            <a:ext cx="10515600" cy="50234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Unsetting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or removing Masking Policy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public.employee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MODIFY COLUMN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UNSET MASKING POLICY;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ALTER TABLE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public.employee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MODIFY COLUMN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UNSET MASKING POLICY,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	MODIFY COLUMN email UNSET MASKING POLICY;</a:t>
            </a:r>
          </a:p>
        </p:txBody>
      </p:sp>
    </p:spTree>
    <p:extLst>
      <p:ext uri="{BB962C8B-B14F-4D97-AF65-F5344CB8AC3E}">
        <p14:creationId xmlns:p14="http://schemas.microsoft.com/office/powerpoint/2010/main" val="187896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Altering and Dropping Policies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00"/>
            <a:ext cx="10515600" cy="50234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 Altering or modifying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ALTER MASKING POLICY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policy_name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SET BODY -&gt; &lt;Case Statement&gt;;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ALTER MASKING POLICY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policy_name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RENAME TO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new_policy_name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// Dropping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DROP MASKING POLICY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policy_name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dropping masking policies, we should unset them.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type of input and output values must be same.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6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624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Dynamic Data Masking              by                Janardhan Bandi</vt:lpstr>
      <vt:lpstr>Agenda</vt:lpstr>
      <vt:lpstr>Column Level Security</vt:lpstr>
      <vt:lpstr>Masking Policies</vt:lpstr>
      <vt:lpstr>Dynamic data masking</vt:lpstr>
      <vt:lpstr>Creating Masking Policies</vt:lpstr>
      <vt:lpstr>Applying Masking Policies</vt:lpstr>
      <vt:lpstr>Removing Masking Policies</vt:lpstr>
      <vt:lpstr>Altering and Dropping Policies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209</cp:revision>
  <dcterms:created xsi:type="dcterms:W3CDTF">2021-01-16T07:18:07Z</dcterms:created>
  <dcterms:modified xsi:type="dcterms:W3CDTF">2022-07-14T09:20:39Z</dcterms:modified>
</cp:coreProperties>
</file>