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3" r:id="rId4"/>
    <p:sldId id="295" r:id="rId5"/>
    <p:sldId id="297" r:id="rId6"/>
    <p:sldId id="296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Secure Data Sharing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Data Sharing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can be shared securely.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share data to other snowflake users and to non-snowflake users as well.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non-snowflake users, we have to create a reader account and share the data.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Provider – Who is sharing the data by creating share object.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Consumer – Who is consuming or using the shared data.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Shared data can be consumed by consumers own compute resources.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88CC0-0E31-9F1A-35E2-9E9AE122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25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Data Sharing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1794BE-AA7C-AB5A-0FD1-FF50CE507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13" y="1287741"/>
            <a:ext cx="9270928" cy="4775433"/>
          </a:xfrm>
        </p:spPr>
      </p:pic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What objects can be shared?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What is a share?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Shares are named database objects that contains all of the information required to share a database like th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 object grants and consumer account details.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All below objects can be shared with other account users.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External tables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views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materialized views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UDFs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Reader Accounts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sharing is only supported between Snowflake accounts.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we want to share data with non-snowflake users, we can create reader accounts for them.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Reader accounts (known as “read-only accounts”) provide a quick, easy, and cost-effective way to share data without requiring the consumer to become a Snowflake customer.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Each reader account belongs to the provider account that created it.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Readers can't perform any DML operations, they will have only select access.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Billing will be calculated in Provider's account itself.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Reader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52759-023E-7CA6-1C47-1FB360D35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220" y="1338916"/>
            <a:ext cx="8988088" cy="4595719"/>
          </a:xfrm>
        </p:spPr>
      </p:pic>
    </p:spTree>
    <p:extLst>
      <p:ext uri="{BB962C8B-B14F-4D97-AF65-F5344CB8AC3E}">
        <p14:creationId xmlns:p14="http://schemas.microsoft.com/office/powerpoint/2010/main" val="17011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612339"/>
            <a:ext cx="8821271" cy="860613"/>
          </a:xfrm>
        </p:spPr>
        <p:txBody>
          <a:bodyPr>
            <a:noAutofit/>
          </a:bodyPr>
          <a:lstStyle/>
          <a:p>
            <a:r>
              <a:rPr lang="en-IN" sz="66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6600" b="0" i="0" dirty="0">
                <a:effectLst/>
                <a:latin typeface="Helvetica" panose="020B0604020202020204" pitchFamily="34" charset="0"/>
              </a:rPr>
            </a:br>
            <a:r>
              <a:rPr lang="en-IN" sz="66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6600" b="0" i="0" dirty="0">
                <a:effectLst/>
                <a:latin typeface="Helvetica" panose="020B0604020202020204" pitchFamily="34" charset="0"/>
              </a:rPr>
            </a:br>
            <a:r>
              <a:rPr lang="en-IN" sz="6600" b="0" i="0" dirty="0">
                <a:effectLst/>
                <a:latin typeface="Helvetica" panose="020B0604020202020204" pitchFamily="34" charset="0"/>
              </a:rPr>
              <a:t>			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263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Secure Data Sharing             by                Janardhan Bandi</vt:lpstr>
      <vt:lpstr>Data Sharing</vt:lpstr>
      <vt:lpstr>Data Sharing</vt:lpstr>
      <vt:lpstr>What objects can be shared?</vt:lpstr>
      <vt:lpstr>Reader Accounts</vt:lpstr>
      <vt:lpstr>Reader Account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224</cp:revision>
  <dcterms:created xsi:type="dcterms:W3CDTF">2021-01-16T07:18:07Z</dcterms:created>
  <dcterms:modified xsi:type="dcterms:W3CDTF">2022-11-19T18:08:25Z</dcterms:modified>
</cp:coreProperties>
</file>