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7" r:id="rId4"/>
    <p:sldId id="283" r:id="rId5"/>
    <p:sldId id="301" r:id="rId6"/>
    <p:sldId id="295" r:id="rId7"/>
    <p:sldId id="296" r:id="rId8"/>
    <p:sldId id="297" r:id="rId9"/>
    <p:sldId id="300" r:id="rId10"/>
    <p:sldId id="298" r:id="rId11"/>
    <p:sldId id="299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28FD-6699-4579-8ECF-3310E6C1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CDA39-04F2-409F-BD83-7FF20CDE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0228-B5D7-4E19-B15C-115591F5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AB63-84AE-48E2-A1EC-0C8F746B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CE0F-1ADC-4529-A408-36FDF2B4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3FA-4710-46C0-8A08-247043AF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CF97-75CC-451B-BD24-B6252C0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4D44-B509-4C68-A4CC-8BF1DD6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6A29-179C-4E9E-8A82-079D774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9BC2-D44D-456C-A593-66BAD0F2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6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F21B8-8AC4-42DB-BEC1-1E91754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8040-EC4A-4282-A2F3-AAC412A7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753C-5613-4A34-935D-5CCE2F62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E52B-E284-4480-8EC3-A44C293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250D-8CAB-4369-8E17-4DB4CB95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92BE-6E7B-4774-B080-EC0F31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A1E5-84BF-4D46-A0A0-A6DB505F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DC8C-35D1-44F3-9E1A-A5AA0A1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F376-DBB9-4738-A20B-9913F250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7E24-DCAD-42B0-BE01-5BCDB64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B49-CEF2-414A-B88D-BCCF38D4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E055-E9C6-47B7-ABD7-6419DFE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72E9-88C1-4D55-A770-CA3CE49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A64A-DC0C-4714-9950-F7A5E86A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9AC9-E9C5-4DC0-BEFB-8E52F79B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677-B006-4730-A21A-B88BDC10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74D9-35CA-4CED-B355-638E2A81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DF74-B03D-4EBD-AC9B-C5784F6D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A27A-D3C1-4CC5-817E-B507FD1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488C-1880-42A4-9EDE-AFDB51E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CD070-02D4-4A87-BDC2-AB6E4C1F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97C5-46BC-4939-AC34-25DCD84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B85E-3449-44E1-B74F-F27644AB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64D9-1A95-4B37-8B61-8FDEF00D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DD02-27AD-4B95-868D-8200492E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944F-3354-4874-B1EF-783AD0557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CF826-6140-4FD2-9AA0-EAA832AD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99CE-C50D-406C-B7CD-79763CB2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8E86-5169-4025-B3DD-2858AD4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873-D21D-4210-8E8E-4B9515C9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54B42-9150-4B7B-97E0-D9502BA7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691C5-2138-4330-9664-8CEC724B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6A12-7D75-4FC3-B21C-8E97190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41F43-815A-4C7E-BD92-83707E5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03D3-020C-4F25-A551-FCD1779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C8EA-F73D-4420-BD99-8EEC624F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414-E3D8-4E8E-8693-1D8AA300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C47B-B180-4A13-93BF-C84ED674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3B98-D453-417C-B217-70F45A96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2572-AC78-476A-9695-53FF72E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50FD-B512-40FB-8B3C-7A2B7FBC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7AFC-AB8E-4B93-9969-97BC6959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B3C-BEED-416C-81B5-DEC0266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D0F-FE74-4085-A67B-5F830AE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9AF8-6BA2-4A64-80C3-7FC7448F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00AD-8A5F-42E6-BDA9-F540F6B7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EC8F-8FA9-44D9-BDAA-20EE67D0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F4A7-D085-4AAD-8AF4-DBA8C61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F3E9-34E4-4A89-A711-0C63CE19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E9AA-357B-48F2-9D8E-9D154770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D20E-9398-4C26-9A07-9F26B7AE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F845-C8D2-4283-9432-B9F609B9952E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9B56-64D0-42BB-99D7-0CA78ADB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D06F-28D6-498A-B740-5F466EA34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nowflake.com/en/sql-reference/functions/system_stream_has_data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074457"/>
            <a:ext cx="8821271" cy="860613"/>
          </a:xfrm>
        </p:spPr>
        <p:txBody>
          <a:bodyPr>
            <a:noAutofit/>
          </a:bodyPr>
          <a:lstStyle/>
          <a:p>
            <a:r>
              <a:rPr lang="en-IN" sz="4800" b="0" i="0" dirty="0">
                <a:effectLst/>
                <a:latin typeface="Helvetica" panose="020B0604020202020204" pitchFamily="34" charset="0"/>
              </a:rPr>
              <a:t>Scheduling in Snowflake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using Tasks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r>
              <a:rPr lang="en-IN" sz="3200" b="0" i="0" dirty="0">
                <a:effectLst/>
                <a:latin typeface="Helvetica" panose="020B0604020202020204" pitchFamily="34" charset="0"/>
              </a:rPr>
              <a:t>by</a:t>
            </a:r>
            <a:br>
              <a:rPr lang="en-IN" sz="3200" b="0" i="0" dirty="0">
                <a:effectLst/>
                <a:latin typeface="Helvetica" panose="020B0604020202020204" pitchFamily="34" charset="0"/>
              </a:rPr>
            </a:br>
            <a:r>
              <a:rPr lang="en-IN" sz="3200" b="0" i="0" dirty="0">
                <a:effectLst/>
                <a:latin typeface="Helvetica" panose="020B0604020202020204" pitchFamily="34" charset="0"/>
              </a:rPr>
              <a:t>			    		      Janardhan Bandi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355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Task History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41"/>
            <a:ext cx="10515600" cy="50234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can check task history from information schema table TASK_HISTORY.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// To see all tasks history with last executed task first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 *   from table(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information_schema.task_history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order by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scheduled_time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desc;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// To see results of a specific task in last 6 hours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 *  from table(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information_schema.task_history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scheduled_time_range_start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=&gt;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dateadd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('hour’,-6,current_timestamp()),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task_name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=&gt; ‘Task Name'));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// To see results in a given time period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 *  from table(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information_schema.task_history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scheduled_time_range_start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to_timestamp_ltz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(‘2022-07-17 10:00:00.000 -0700'),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scheduled_time_range_end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to_timestamp_ltz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(‘2022-07-17 11:00:00.000 -0700'))); 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6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Troubleshooting Tasks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600"/>
            <a:ext cx="10515600" cy="50234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your task is not running as per schedule, check below things..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1: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Verify the Task status, it should be like ‘started’, if it is in ‘suspended’ state, resume it by using alter command.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2: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Check the Task history and check execution state, if it is in ‘failed’ state, take the query id and check the failure reason.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3: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Verify the Permissions Granted to the Task Owner, Owner should have access to database, schema, tables and warehouses.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Step 4: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Verify the Condition (Only for Streams): check </a:t>
            </a:r>
            <a:r>
              <a:rPr lang="en-IN" sz="1400" b="0" i="0" u="none" strike="noStrike" dirty="0">
                <a:solidFill>
                  <a:srgbClr val="29B5E8"/>
                </a:solidFill>
                <a:effectLst/>
                <a:latin typeface="Arial" panose="020B0604020202020204" pitchFamily="34" charset="0"/>
                <a:hlinkClick r:id="rId2"/>
              </a:rPr>
              <a:t>SYSTEM$STREAM_HAS_DATA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,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stream may not have data changes to process.</a:t>
            </a:r>
          </a:p>
        </p:txBody>
      </p:sp>
    </p:spTree>
    <p:extLst>
      <p:ext uri="{BB962C8B-B14F-4D97-AF65-F5344CB8AC3E}">
        <p14:creationId xmlns:p14="http://schemas.microsoft.com/office/powerpoint/2010/main" val="251736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074457"/>
            <a:ext cx="8821271" cy="860613"/>
          </a:xfrm>
        </p:spPr>
        <p:txBody>
          <a:bodyPr>
            <a:noAutofit/>
          </a:bodyPr>
          <a:lstStyle/>
          <a:p>
            <a:r>
              <a:rPr lang="en-IN" sz="4800" b="0" i="0" dirty="0">
                <a:effectLst/>
                <a:latin typeface="Helvetica" panose="020B0604020202020204" pitchFamily="34" charset="0"/>
              </a:rPr>
              <a:t>Thank You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0460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1AE5-C745-4A60-90E4-756EF0B6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505D-A84B-4DB6-A71D-9C98AC5B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5899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What is Task?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How to create a task?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Altering a Task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Using Cron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DAG of Tasks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Task history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Troubleshooting Tasks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89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What is a Task?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602"/>
            <a:ext cx="10515600" cy="45841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use tasks for scheduling in Snowflake.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can schedule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SQL queries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Stored procedures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Tasks can be combined with streams for implementing the continuous change data captures(CDC).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can maintain a DAG of tasks to keep the dependencies between tasks.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 require compute resources to execute SQL code,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can choose either of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Snowflake managed compute resources(Serverless)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managed (Virtual warehouses)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8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How to create a Task?</a:t>
            </a:r>
            <a:endParaRPr lang="en-IN" b="0" i="0" dirty="0">
              <a:solidFill>
                <a:srgbClr val="505C6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58414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using CREATE TASK Command we can create tasks.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OR REPLACE TASK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task_name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WAREHOUSE =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‘warehouse name’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SCHEDULE =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‘Time or Cron’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AFTER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dep_task_name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SQL Statement;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SQL Statement can be a query or a call to stored procedure.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1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Altering a Task?</a:t>
            </a:r>
            <a:endParaRPr lang="en-IN" b="0" i="0" dirty="0">
              <a:solidFill>
                <a:srgbClr val="505C6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58414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using ALTER TASK command, you can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or remove dependency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Change the warehouse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Change the schedule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Modify the SQL statement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Add/Remove/Modify the comments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Suspend or Resume tasks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ALTER TASK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task_dept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ADD AFTER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task_emp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ALTER TASK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task_dept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REMOVE AFTER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task_emp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ALTER TASK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emp_task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SET SCHEDULE = ‘5 minutes’;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ALTER TASK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emp_task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SUSPEND;</a:t>
            </a:r>
          </a:p>
        </p:txBody>
      </p:sp>
    </p:spTree>
    <p:extLst>
      <p:ext uri="{BB962C8B-B14F-4D97-AF65-F5344CB8AC3E}">
        <p14:creationId xmlns:p14="http://schemas.microsoft.com/office/powerpoint/2010/main" val="352822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Sample Tasks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58414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// Task to run a query for every 10 minutes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OR REPLACE TASK CUSTOMER_INSERT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WAREHOUSE = COMPUTE_WH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SCHEDULE = ‘10 MINUTE'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INSERT INTO CUSTOMERS(CREATE_DATE) VALUES(CURRENT_TIMESTAMP);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// Task to call a store proc every day at 9.30 UTC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OR REPLACE TASK CUSTOMER_INSERT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WAREHOUSE = MYOWN_WH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SCHEDULE = 'USING CRON 30 9 * * * UTC'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CALL PROC_EMPL_DATA_LOAD();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67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Using Cron</a:t>
            </a:r>
            <a:endParaRPr lang="en-IN" b="0" i="0" dirty="0">
              <a:solidFill>
                <a:srgbClr val="505C63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8726D0-FF0A-2E88-479E-F587D18C0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239" y="1203958"/>
            <a:ext cx="5053760" cy="2545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3B2D3-4B0F-A744-0780-2E7710240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906" y="4021562"/>
            <a:ext cx="7094516" cy="23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0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DAG of Tasks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094"/>
            <a:ext cx="10515600" cy="50234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DAG – Directed Acyclic Graph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To maintain dependencies between tasks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 root task followed by child tasks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Just schedule root task, child tasks will be executed in order.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D8F58-8223-31A0-4DB6-62A99F776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784" y="3062020"/>
            <a:ext cx="5282440" cy="24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6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DAG of Tasks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094"/>
            <a:ext cx="10515600" cy="5023412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OR REPLACE TASK TASK_A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WAREHOUSE = COMPUTE_WH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SCHEDULE = 'USING CRON 30 9 * * * UTC'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AS      ‘SQL Query 1’;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OR REPLACE TASK TASK_B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WAREHOUSE = COMPUTE_WH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AFTER TASK_A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AS      ‘SQL Query 2’;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OR REPLACE TASK TASK_C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WAREHOUSE = COMPUTE_WH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AFTER TASK_A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AS      ‘SQL Query 3’;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OR REPLACE TASK TASK_D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WAREHOUSE = COMPUTE_WH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AS      ‘SQL Query 4’;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ALTER TASK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TASK_D ADD AFTER TASK_B;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ALTER TASK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TASK_D ADD AFTER TASK_C;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337A16-FFEF-098D-A104-5451EAB4D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95" y="2271537"/>
            <a:ext cx="5282440" cy="24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1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6498</TotalTime>
  <Words>836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Office Theme</vt:lpstr>
      <vt:lpstr>Scheduling in Snowflake using Tasks             by                Janardhan Bandi</vt:lpstr>
      <vt:lpstr>Agenda</vt:lpstr>
      <vt:lpstr>What is a Task?</vt:lpstr>
      <vt:lpstr>How to create a Task?</vt:lpstr>
      <vt:lpstr>Altering a Task?</vt:lpstr>
      <vt:lpstr>Sample Tasks</vt:lpstr>
      <vt:lpstr>Using Cron</vt:lpstr>
      <vt:lpstr>DAG of Tasks</vt:lpstr>
      <vt:lpstr>DAG of Tasks</vt:lpstr>
      <vt:lpstr>Task History</vt:lpstr>
      <vt:lpstr>Troubleshooting Tasks</vt:lpstr>
      <vt:lpstr>Thank You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Janardhana Bandi</cp:lastModifiedBy>
  <cp:revision>232</cp:revision>
  <dcterms:created xsi:type="dcterms:W3CDTF">2021-01-16T07:18:07Z</dcterms:created>
  <dcterms:modified xsi:type="dcterms:W3CDTF">2022-07-18T11:40:12Z</dcterms:modified>
</cp:coreProperties>
</file>