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78" r:id="rId5"/>
    <p:sldId id="279" r:id="rId6"/>
    <p:sldId id="280" r:id="rId7"/>
    <p:sldId id="28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Streams in Snowflake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5899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What is a stream?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Metadata of streams (Stream Columns)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How a stream works?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Consuming data from streams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Types of Streams</a:t>
            </a: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What is a Stream?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54"/>
            <a:ext cx="10515600" cy="46648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stream object records DML changes made to tables including inserts, updates, and deletes.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Stream stores metadata about each change, so that actions can be taken using this metadata.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call this process as change data capture (CDC).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Streams tracks all row level changes to a source table using offset but doesn't store the changed data.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these changes are consumed by the Target table, this offset moves to the next point.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Streams can be combined with tasks to set continuous data pipelines.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Snowpipe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Stream + Task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Continuous Data Load.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Metadata of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Along with the changes made to the source table, Streams maintain 3 metadata fields.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METADATA$ACTION: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Indicates the DML operation (INSERT, DELETE) recorded.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METADATA$ISUPDATE: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Indicates whether the operation was part of an UPDATE statement. Updates to rows in the source object are represented as a pair of DELETE and INSERT records in the stream with a metadata column METADATA$ISUPDATE values set to TRUE.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METADATA$ROW_ID: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the unique and immutable ID for the row, which can be used to track changes to specific rows over time.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sz="3600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How a Stream works? or Data flow in a 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D866E-0544-C569-072B-ABBB4F4C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12275"/>
            <a:ext cx="10928277" cy="490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1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Consuming data from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statement for consuming the changes from stream and applying the same on Target tables.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// To identify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records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WHERE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metadata$action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'INSERT AND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metadata$isupdate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'FALSE’;</a:t>
            </a: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To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WHERE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metadata$action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= 'INSERT'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metadata$isupdate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= 'TRUE’;</a:t>
            </a:r>
            <a:endParaRPr lang="en-I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records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600" dirty="0">
                <a:solidFill>
                  <a:srgbClr val="222222"/>
                </a:solidFill>
                <a:latin typeface="Arial" panose="020B0604020202020204" pitchFamily="34" charset="0"/>
              </a:rPr>
              <a:t>WHERE </a:t>
            </a:r>
            <a:r>
              <a:rPr lang="en-I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metadata$action</a:t>
            </a:r>
            <a:r>
              <a:rPr lang="en-IN" sz="1600" dirty="0">
                <a:solidFill>
                  <a:srgbClr val="222222"/>
                </a:solidFill>
                <a:latin typeface="Arial" panose="020B0604020202020204" pitchFamily="34" charset="0"/>
              </a:rPr>
              <a:t> = 'DELETE' AND </a:t>
            </a:r>
            <a:r>
              <a:rPr lang="en-I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metadata$isupdate</a:t>
            </a:r>
            <a:r>
              <a:rPr lang="en-IN" sz="1600" dirty="0">
                <a:solidFill>
                  <a:srgbClr val="222222"/>
                </a:solidFill>
                <a:latin typeface="Arial" panose="020B0604020202020204" pitchFamily="34" charset="0"/>
              </a:rPr>
              <a:t> = 'FALSE’;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222222"/>
                </a:solidFill>
                <a:latin typeface="Arial" panose="020B0604020202020204" pitchFamily="34" charset="0"/>
              </a:rPr>
              <a:t>Note: </a:t>
            </a:r>
            <a:r>
              <a:rPr lang="en-IN" sz="1800" dirty="0">
                <a:solidFill>
                  <a:srgbClr val="222222"/>
                </a:solidFill>
                <a:latin typeface="Arial" panose="020B0604020202020204" pitchFamily="34" charset="0"/>
              </a:rPr>
              <a:t>If we want to consume these changes to multiple tables then we have to create multiple streams.</a:t>
            </a:r>
          </a:p>
        </p:txBody>
      </p:sp>
    </p:spTree>
    <p:extLst>
      <p:ext uri="{BB962C8B-B14F-4D97-AF65-F5344CB8AC3E}">
        <p14:creationId xmlns:p14="http://schemas.microsoft.com/office/powerpoint/2010/main" val="10049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Types of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707"/>
            <a:ext cx="10515600" cy="45841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Standard Streams: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Standard stream tracks all DML changes to the source object, including inserts, updates, and deletes (including table truncates).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 OR REPLACE STREAM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my_stream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TABLE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my_table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Append-only Streams: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Append-only stream tracks row inserts only. Update and delete operations (including table truncates) are not recorded.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 OR REPLACE STREAM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my_stream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TABLE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my_table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APPEND_ONLY = TRUE; 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Insert-only Streams: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Supported for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External tables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only. An insert-only stream tracks row inserts only. They do not record delete operations.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 OR REPLACE STREAM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my_stream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EXTERNAL TABLE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my_table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INSERT_ONLY = TRUE;</a:t>
            </a:r>
            <a:endParaRPr lang="en-IN" sz="1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1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Words>535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Streams in Snowflake             by                Janardhan Bandi</vt:lpstr>
      <vt:lpstr>Agenda</vt:lpstr>
      <vt:lpstr>What is a Stream?</vt:lpstr>
      <vt:lpstr>Metadata of Streams</vt:lpstr>
      <vt:lpstr>How a Stream works? or Data flow in a Stream</vt:lpstr>
      <vt:lpstr>Consuming data from Streams</vt:lpstr>
      <vt:lpstr>Types of Streams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231</cp:revision>
  <dcterms:created xsi:type="dcterms:W3CDTF">2021-01-16T07:18:07Z</dcterms:created>
  <dcterms:modified xsi:type="dcterms:W3CDTF">2022-07-20T09:39:15Z</dcterms:modified>
</cp:coreProperties>
</file>