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7" r:id="rId4"/>
    <p:sldId id="283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035" y="4415116"/>
            <a:ext cx="8821271" cy="860613"/>
          </a:xfrm>
        </p:spPr>
        <p:txBody>
          <a:bodyPr>
            <a:no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User Defined Functions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(UDF)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1AE5-C745-4A60-90E4-756EF0B6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05C63"/>
                </a:solidFill>
                <a:latin typeface="Helvetica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505D-A84B-4DB6-A71D-9C98AC5B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5899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What is UDF?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Sample UDF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/>
              <a:t>How to Create UDFs?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User Defined Functions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43"/>
            <a:ext cx="10515600" cy="474550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UDF allows you to perform operations that are not available through the built-in, system-defined functions.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Create UDF whenever there is a need to repeat the same functionality.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Snowflake supports 4 languages for writing UDFs.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SQL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Java Script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Java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Python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Snowflake UDFs can return scalar(Just a value or a string) and tabular results.</a:t>
            </a:r>
          </a:p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Snowflake supports UDF overloading means support functions with same name but different params.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UDF_Calculate_Area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() is different from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UDF_Calculate_Area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(Radius FLOAT) 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UDF_Calculate_Area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(Radius FLOAT) is different from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	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UDF_Calculate_Area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(Length number, Width Number) </a:t>
            </a:r>
          </a:p>
          <a:p>
            <a:pPr lvl="1"/>
            <a:endParaRPr lang="en-IN" dirty="0"/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505C63"/>
                </a:solidFill>
                <a:latin typeface="Helvetica" panose="020B0604020202020204" pitchFamily="34" charset="0"/>
              </a:rPr>
              <a:t>Sample UDFs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4926106" cy="458414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SCALAR: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output for each input we are passing.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function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area_of_circle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(radius float)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returns float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pi() * radius * radius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area_of_circle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(4.5);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E2A710F-FD1D-4344-AA50-06AAB70F4C4E}"/>
              </a:ext>
            </a:extLst>
          </p:cNvPr>
          <p:cNvSpPr txBox="1">
            <a:spLocks/>
          </p:cNvSpPr>
          <p:nvPr/>
        </p:nvSpPr>
        <p:spPr>
          <a:xfrm>
            <a:off x="6019803" y="1368425"/>
            <a:ext cx="5333997" cy="458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TABULAR: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return zero, one or multiple rows.</a:t>
            </a:r>
          </a:p>
          <a:p>
            <a:pPr marL="0" indent="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function t()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returns table(name varchar, age number)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as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select ‘Ravi’ , 34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union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select ‘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Latha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’ , 27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union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select ‘Madhu’, 25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$$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261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858" y="4298575"/>
            <a:ext cx="8821271" cy="860613"/>
          </a:xfrm>
        </p:spPr>
        <p:txBody>
          <a:bodyPr>
            <a:noAutofit/>
          </a:bodyPr>
          <a:lstStyle/>
          <a:p>
            <a:r>
              <a:rPr lang="en-IN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b="0" i="0" dirty="0">
                <a:effectLst/>
                <a:latin typeface="Helvetica" panose="020B0604020202020204" pitchFamily="34" charset="0"/>
              </a:rPr>
            </a:br>
            <a:r>
              <a:rPr lang="en-IN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b="0" i="0" dirty="0">
                <a:effectLst/>
                <a:latin typeface="Helvetica" panose="020B0604020202020204" pitchFamily="34" charset="0"/>
              </a:rPr>
            </a:br>
            <a:r>
              <a:rPr lang="en-IN" b="0" i="0" dirty="0">
                <a:effectLst/>
                <a:latin typeface="Helvetica" panose="020B0604020202020204" pitchFamily="34" charset="0"/>
              </a:rPr>
              <a:t>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7769</TotalTime>
  <Words>278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User Defined Functions (UDF)             by                Janardhan Bandi</vt:lpstr>
      <vt:lpstr>Agenda</vt:lpstr>
      <vt:lpstr>User Defined Functions</vt:lpstr>
      <vt:lpstr>Sample UDFs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Janardhana Bandi</cp:lastModifiedBy>
  <cp:revision>264</cp:revision>
  <dcterms:created xsi:type="dcterms:W3CDTF">2021-01-16T07:18:07Z</dcterms:created>
  <dcterms:modified xsi:type="dcterms:W3CDTF">2022-12-08T15:53:43Z</dcterms:modified>
</cp:coreProperties>
</file>