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user-guide/intro-editions.html#release-mana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Snowflake Editions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Editions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 Editions:</a:t>
            </a:r>
          </a:p>
          <a:p>
            <a:r>
              <a:rPr lang="en-US" dirty="0"/>
              <a:t>Standard Edition</a:t>
            </a:r>
          </a:p>
          <a:p>
            <a:r>
              <a:rPr lang="en-US" dirty="0"/>
              <a:t>Enterprise Edition</a:t>
            </a:r>
          </a:p>
          <a:p>
            <a:r>
              <a:rPr lang="en-US" dirty="0"/>
              <a:t>Business Critical Edition</a:t>
            </a:r>
          </a:p>
          <a:p>
            <a:r>
              <a:rPr lang="en-US" dirty="0"/>
              <a:t>Virtual Private Snowflake(VPS)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600" dirty="0">
                <a:sym typeface="Wingdings" panose="05000000000000000000" pitchFamily="2" charset="2"/>
              </a:rPr>
              <a:t> Cost is dependent on the edition we are choosing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600" dirty="0"/>
              <a:t> Most of the organizations choose either Enterprise or Business Critical</a:t>
            </a:r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198491-996C-1845-F0F1-02DE4F93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873" y="848471"/>
            <a:ext cx="10814254" cy="4933763"/>
          </a:xfrm>
        </p:spPr>
      </p:pic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Feature / Edition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Refer below snowflake documentation to know the features supported by each edition in detail.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https://docs.snowflake.com/en/user-guide/intro-editions.html#release-management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96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Wingdings</vt:lpstr>
      <vt:lpstr>Office Theme</vt:lpstr>
      <vt:lpstr>Snowflake Editions              by                Janardhan Bandi</vt:lpstr>
      <vt:lpstr>Editions</vt:lpstr>
      <vt:lpstr>PowerPoint Presentation</vt:lpstr>
      <vt:lpstr>Feature / Edition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55</cp:revision>
  <dcterms:created xsi:type="dcterms:W3CDTF">2021-01-16T07:18:07Z</dcterms:created>
  <dcterms:modified xsi:type="dcterms:W3CDTF">2022-06-30T17:13:42Z</dcterms:modified>
</cp:coreProperties>
</file>