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1" r:id="rId6"/>
    <p:sldId id="274" r:id="rId7"/>
    <p:sldId id="275" r:id="rId8"/>
    <p:sldId id="258" r:id="rId9"/>
    <p:sldId id="26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Snowflake Pricing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/>
          <a:lstStyle/>
          <a:p>
            <a:r>
              <a:rPr lang="en-US" dirty="0"/>
              <a:t>Cost Depends On?</a:t>
            </a:r>
          </a:p>
          <a:p>
            <a:r>
              <a:rPr lang="en-US" dirty="0"/>
              <a:t>Types of Costs</a:t>
            </a:r>
          </a:p>
          <a:p>
            <a:r>
              <a:rPr lang="en-US" dirty="0"/>
              <a:t>Storage Types</a:t>
            </a:r>
          </a:p>
          <a:p>
            <a:r>
              <a:rPr lang="en-US" dirty="0"/>
              <a:t>Compute Cost</a:t>
            </a:r>
          </a:p>
          <a:p>
            <a:r>
              <a:rPr lang="en-US" dirty="0"/>
              <a:t>Snowflake Credit</a:t>
            </a:r>
          </a:p>
          <a:p>
            <a:r>
              <a:rPr lang="en-US" dirty="0"/>
              <a:t>Serverless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Cost Depends On?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Snowflake cost is dependent on</a:t>
            </a:r>
          </a:p>
          <a:p>
            <a:pPr marL="514350" indent="-514350">
              <a:buAutoNum type="arabicPeriod"/>
            </a:pPr>
            <a:r>
              <a:rPr lang="en-US" dirty="0"/>
              <a:t>Snowflake Edition</a:t>
            </a:r>
          </a:p>
          <a:p>
            <a:pPr marL="0" indent="0">
              <a:buNone/>
            </a:pPr>
            <a:r>
              <a:rPr lang="en-US" dirty="0"/>
              <a:t>	Standard - $2.7/Credit     </a:t>
            </a:r>
          </a:p>
          <a:p>
            <a:pPr marL="0" indent="0">
              <a:buNone/>
            </a:pPr>
            <a:r>
              <a:rPr lang="en-US" dirty="0"/>
              <a:t>	Enterprise - $4/Credit</a:t>
            </a:r>
          </a:p>
          <a:p>
            <a:pPr marL="0" indent="0">
              <a:buNone/>
            </a:pPr>
            <a:r>
              <a:rPr lang="en-US" dirty="0"/>
              <a:t>	Business Critical - $5.4/Credit</a:t>
            </a:r>
          </a:p>
          <a:p>
            <a:pPr marL="0" indent="0">
              <a:buNone/>
            </a:pPr>
            <a:r>
              <a:rPr lang="en-US" dirty="0"/>
              <a:t>	VPS – Depends on Org</a:t>
            </a:r>
          </a:p>
          <a:p>
            <a:pPr marL="0" indent="0">
              <a:buNone/>
            </a:pPr>
            <a:r>
              <a:rPr lang="en-US" dirty="0"/>
              <a:t>2. Region where Snowflake account created</a:t>
            </a:r>
          </a:p>
          <a:p>
            <a:pPr marL="0" indent="0">
              <a:buNone/>
            </a:pPr>
            <a:r>
              <a:rPr lang="en-US" dirty="0"/>
              <a:t>3. Cloud platform where Snowflake account hosted</a:t>
            </a:r>
          </a:p>
          <a:p>
            <a:pPr marL="0" indent="0">
              <a:buNone/>
            </a:pPr>
            <a:r>
              <a:rPr lang="en-US" dirty="0"/>
              <a:t>4. Virtual Warehouse Size</a:t>
            </a: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Types of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Storage Cost</a:t>
            </a:r>
          </a:p>
          <a:p>
            <a:pPr marL="514350" indent="-514350">
              <a:buAutoNum type="arabicPeriod"/>
            </a:pPr>
            <a:r>
              <a:rPr lang="en-IN" dirty="0"/>
              <a:t>Compute Cost</a:t>
            </a:r>
          </a:p>
          <a:p>
            <a:pPr marL="514350" indent="-514350">
              <a:buAutoNum type="arabicPeriod"/>
            </a:pPr>
            <a:r>
              <a:rPr lang="en-IN" dirty="0"/>
              <a:t>Cloud Services Cost</a:t>
            </a:r>
          </a:p>
          <a:p>
            <a:pPr marL="971550" lvl="1" indent="-514350">
              <a:buAutoNum type="arabicPeriod"/>
            </a:pPr>
            <a:endParaRPr lang="en-IN" dirty="0"/>
          </a:p>
          <a:p>
            <a:pPr marL="971550" lvl="1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Storage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charge for Storage is per terabyte after compressed, per month.</a:t>
            </a:r>
            <a:endParaRPr lang="en-IN" dirty="0"/>
          </a:p>
          <a:p>
            <a:r>
              <a:rPr lang="en-IN" dirty="0"/>
              <a:t>2 Storage Plans available in Snowflake.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On Demand Storage:</a:t>
            </a:r>
          </a:p>
          <a:p>
            <a:pPr lvl="1"/>
            <a:r>
              <a:rPr lang="en-US" dirty="0"/>
              <a:t>Most flexible and easiest model</a:t>
            </a:r>
          </a:p>
          <a:p>
            <a:pPr lvl="1"/>
            <a:r>
              <a:rPr lang="en-US" dirty="0"/>
              <a:t>Pay-as you Use / Pay-as you go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Customer are charged FIXED rate of $40/TB Per month (compressed)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Capacity Storage (or) Fixed Storage:</a:t>
            </a:r>
          </a:p>
          <a:p>
            <a:pPr lvl="1"/>
            <a:r>
              <a:rPr lang="en-US" dirty="0"/>
              <a:t>Option to Pre-purchase capacity</a:t>
            </a:r>
          </a:p>
          <a:p>
            <a:pPr lvl="1"/>
            <a:r>
              <a:rPr lang="en-US" dirty="0"/>
              <a:t>A Capacity purchase is a specific dollar commitment to snowflake</a:t>
            </a:r>
          </a:p>
          <a:p>
            <a:pPr lvl="1"/>
            <a:r>
              <a:rPr lang="en-US" dirty="0"/>
              <a:t>Snowflake charges $23 per month/TB (compressed)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How to choose Storage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When you are not sure about your data size, start with On Demand</a:t>
            </a:r>
          </a:p>
          <a:p>
            <a:r>
              <a:rPr lang="en-IN" dirty="0"/>
              <a:t>Once you are sure switch to Capacity Storage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7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Compute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Compute cost is calculated based on the Virtual Warehouse usage per month</a:t>
            </a:r>
          </a:p>
          <a:p>
            <a:r>
              <a:rPr lang="en-IN" sz="2400" dirty="0"/>
              <a:t>Compute cost is calculated in Snowflake Credits</a:t>
            </a:r>
          </a:p>
          <a:p>
            <a:r>
              <a:rPr lang="en-IN" sz="2400" dirty="0"/>
              <a:t>Billed per seconds with 1 minute minimum</a:t>
            </a:r>
          </a:p>
          <a:p>
            <a:r>
              <a:rPr lang="en-US" sz="2400" dirty="0"/>
              <a:t>The different sizes of virtual warehouses consume snowflake credits at the following rates.</a:t>
            </a:r>
          </a:p>
          <a:p>
            <a:r>
              <a:rPr lang="en-US" sz="2400" dirty="0"/>
              <a:t>If we choose Large size and if we used it for 30 minutes then it will be billed as 4 Credits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459C1-FDA8-DE42-11DD-75BA503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25" y="4366665"/>
            <a:ext cx="9719648" cy="13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7422-4F09-416D-88BF-4CA7DB97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What is a Snowflake Credit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5C13-1F6F-40E0-B908-757443AE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2"/>
            <a:ext cx="10515600" cy="4351338"/>
          </a:xfrm>
        </p:spPr>
        <p:txBody>
          <a:bodyPr/>
          <a:lstStyle/>
          <a:p>
            <a:r>
              <a:rPr lang="en-US" dirty="0"/>
              <a:t>A snowflake credit is a unit of measure</a:t>
            </a:r>
          </a:p>
          <a:p>
            <a:r>
              <a:rPr lang="en-US" dirty="0"/>
              <a:t>Snowflake credits are used to pay for the consumption of the resources on Snowflake</a:t>
            </a:r>
          </a:p>
          <a:p>
            <a:r>
              <a:rPr lang="en-US" dirty="0"/>
              <a:t>It is consumed only when a customer is using resources, such as when using virtual warehouses.</a:t>
            </a:r>
          </a:p>
          <a:p>
            <a:r>
              <a:rPr lang="en-US" dirty="0"/>
              <a:t>Users receives $400 worth of free usage upon creation of Snowflake free trial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0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9727-9AD4-4E46-A8C3-F46BFD9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3" y="512286"/>
            <a:ext cx="10515600" cy="755463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Serverless Features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DC0BA-8AB9-4FCB-9E72-81305CB9A0F0}"/>
              </a:ext>
            </a:extLst>
          </p:cNvPr>
          <p:cNvSpPr txBox="1"/>
          <p:nvPr/>
        </p:nvSpPr>
        <p:spPr>
          <a:xfrm>
            <a:off x="614083" y="1371146"/>
            <a:ext cx="10260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Serverless features use snowflake-managed compute resources and consume snowflake credits when they are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We can see the credit usage on the bill.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Below are the serverless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DEF06-EA3A-992C-9207-60116EA1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3" y="3190649"/>
            <a:ext cx="10798476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392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Snowflake Pricing              by                Janardhan Bandi</vt:lpstr>
      <vt:lpstr>Agenda</vt:lpstr>
      <vt:lpstr>Cost Depends On?</vt:lpstr>
      <vt:lpstr>Types of Costs</vt:lpstr>
      <vt:lpstr>Storage Cost</vt:lpstr>
      <vt:lpstr>How to choose Storage Type?</vt:lpstr>
      <vt:lpstr>Compute Cost</vt:lpstr>
      <vt:lpstr>What is a Snowflake Credit</vt:lpstr>
      <vt:lpstr>Serverless Features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69</cp:revision>
  <dcterms:created xsi:type="dcterms:W3CDTF">2021-01-16T07:18:07Z</dcterms:created>
  <dcterms:modified xsi:type="dcterms:W3CDTF">2022-07-01T03:06:23Z</dcterms:modified>
</cp:coreProperties>
</file>