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83" r:id="rId5"/>
    <p:sldId id="287" r:id="rId6"/>
    <p:sldId id="288" r:id="rId7"/>
    <p:sldId id="279" r:id="rId8"/>
    <p:sldId id="280" r:id="rId9"/>
    <p:sldId id="284" r:id="rId10"/>
    <p:sldId id="285" r:id="rId11"/>
    <p:sldId id="286" r:id="rId12"/>
    <p:sldId id="281" r:id="rId13"/>
    <p:sldId id="28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Access Control in Snowflake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System Defined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3. SECURITYADMIN (Security Administrator):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Role that can manage any object grant globally,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create, monitor, and manage users and roles.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Limited access to Account tab.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Inherits the privileges of the USERADMIN role via the system role hierarchy.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4. USERADMIN (User and Role Administrator):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Role that is dedicated to user and role management only.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role is granted the CREATE USER and CREATE ROLE security privileges.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create users and roles in the account.</a:t>
            </a:r>
          </a:p>
        </p:txBody>
      </p:sp>
    </p:spTree>
    <p:extLst>
      <p:ext uri="{BB962C8B-B14F-4D97-AF65-F5344CB8AC3E}">
        <p14:creationId xmlns:p14="http://schemas.microsoft.com/office/powerpoint/2010/main" val="191015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System Defined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5. SYSADMIN (System Administrator):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Role that has privileges to create warehouses and databases and other objects in an account.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role also has the ability to grant privileges on warehouses, databases, and other objects to other roles.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 custom roles are assigned to the SYSADMIN role.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6. PUBLIC: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Automatically granted to every user and every role in your account.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objects owned by the role are, by definition, available to every other user and role in the account.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role is typically used in cases where all users have all access to the objects.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4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Role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E8CEF-0697-FC3C-0CD6-855832F4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8" y="1395691"/>
            <a:ext cx="6746283" cy="46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Custom Roles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3E636-9366-CD56-08CB-DAC2F26A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812"/>
            <a:ext cx="10515600" cy="483515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 roles can be created by the USERADMIN role (or a higher role) as well as by any role to which the CREATE ROLE privilege has been granted.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default, a newly-created role is not assigned to any user, nor granted to any other role.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Snowflake recommends creating a hierarchy of custom roles, with the top-most custom role assigned to the system role SYSADMIN.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This will allow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 administrators to manage all objects in the account.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custom role is not assigned to SYSADMIN through a role hierarchy, the system administrators will not be able to manage the objects owned by that role. Only SECURITYADMIN can view the objects and modify their access grants.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330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36"/>
            <a:ext cx="10515600" cy="4575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What is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Key Concepts of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Objects Hierarchy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Roles in Snowflake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System Defined Roles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Role Hierarchy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Custom Roles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Access Control in Snowflake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What is Access Control?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0" i="0" dirty="0">
                <a:effectLst/>
                <a:latin typeface="Arial" panose="020B0604020202020204" pitchFamily="34" charset="0"/>
              </a:rPr>
              <a:t>Access control determines who can access database objects and perform operations on specific objects in Snowflake.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Snowflake supports and combines both of below access control models.</a:t>
            </a:r>
          </a:p>
          <a:p>
            <a:pPr lvl="1"/>
            <a:r>
              <a:rPr lang="en-US" sz="2000" b="1" i="0" dirty="0">
                <a:effectLst/>
                <a:latin typeface="Arial" panose="020B0604020202020204" pitchFamily="34" charset="0"/>
              </a:rPr>
              <a:t>Discretionary Access Control (DAC):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Each object has an owner, who can in turn grant access to that object.</a:t>
            </a:r>
          </a:p>
          <a:p>
            <a:pPr lvl="1"/>
            <a:r>
              <a:rPr lang="en-US" sz="2000" b="1" i="0" dirty="0">
                <a:effectLst/>
                <a:latin typeface="Arial" panose="020B0604020202020204" pitchFamily="34" charset="0"/>
              </a:rPr>
              <a:t>Role-based Access Control (RBAC):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Access privileges are assigned to roles, which are in turn assigned to users.</a:t>
            </a:r>
          </a:p>
          <a:p>
            <a:pPr marL="457200" lvl="1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Key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Below are the key concepts of Snowflake Access Control mechanism.</a:t>
            </a:r>
          </a:p>
          <a:p>
            <a:pPr lvl="1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Securable object: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 entity to which access can be granted. Tables, schemas, views etc.</a:t>
            </a:r>
          </a:p>
          <a:p>
            <a:pPr lvl="1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 entity to which privileges can be granted. Roles are in turn assigned to users. Note that roles can also be assigned to other roles, creating a role hierarchy.</a:t>
            </a:r>
          </a:p>
          <a:p>
            <a:pPr lvl="1">
              <a:spcBef>
                <a:spcPts val="1200"/>
              </a:spcBef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Privilege: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It is level of access that can be granted to any object. Like select, create, drop, insert etc.</a:t>
            </a:r>
          </a:p>
          <a:p>
            <a:pPr lvl="1">
              <a:spcBef>
                <a:spcPts val="1200"/>
              </a:spcBef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Specifies the people or system to whom the access granted.</a:t>
            </a:r>
          </a:p>
          <a:p>
            <a:pPr lvl="1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Key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405D1-3EEE-8332-8DD1-A6EEEF60C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699" y="1778466"/>
            <a:ext cx="9801348" cy="306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59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7D3F-54EC-2649-88AE-27C4B9C7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934757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Privileges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9B16E1-9F59-8F57-7840-399AF44F8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954320"/>
              </p:ext>
            </p:extLst>
          </p:nvPr>
        </p:nvGraphicFramePr>
        <p:xfrm>
          <a:off x="1205753" y="1552558"/>
          <a:ext cx="8565776" cy="3752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6128">
                  <a:extLst>
                    <a:ext uri="{9D8B030D-6E8A-4147-A177-3AD203B41FA5}">
                      <a16:colId xmlns:a16="http://schemas.microsoft.com/office/drawing/2014/main" val="1700599697"/>
                    </a:ext>
                  </a:extLst>
                </a:gridCol>
                <a:gridCol w="6779648">
                  <a:extLst>
                    <a:ext uri="{9D8B030D-6E8A-4147-A177-3AD203B41FA5}">
                      <a16:colId xmlns:a16="http://schemas.microsoft.com/office/drawing/2014/main" val="3542706648"/>
                    </a:ext>
                  </a:extLst>
                </a:gridCol>
              </a:tblGrid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Privilege    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Usage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83761116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Execute a SELECT statement on the table.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5550135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Execute an INSERT query on the table.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11336740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Execute an UPDATE query on the table.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8143969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Execute a TRUNCATE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IN" sz="1800" dirty="0">
                          <a:effectLst/>
                        </a:rPr>
                        <a:t> on the table.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9101378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Execute a DELETE query on the table.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15746"/>
                  </a:ext>
                </a:extLst>
              </a:tr>
              <a:tr h="507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[ PRIVILEGES]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Grant all privileges, except OWNERSHIP, on the table.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5097568"/>
                  </a:ext>
                </a:extLst>
              </a:tr>
              <a:tr h="507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OWNERSHIP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Grant full control over a table.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5220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2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Object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4CF5B-EDFF-E9DC-84EB-27ACC0A00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37" y="1385607"/>
            <a:ext cx="7457524" cy="4566958"/>
          </a:xfrm>
        </p:spPr>
      </p:pic>
    </p:spTree>
    <p:extLst>
      <p:ext uri="{BB962C8B-B14F-4D97-AF65-F5344CB8AC3E}">
        <p14:creationId xmlns:p14="http://schemas.microsoft.com/office/powerpoint/2010/main" val="396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Roles in Snowflake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Roles are the entities to which privileges on securable objects can be granted and revoked. 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Roles are assigned to users to allow them to perform actions required for business functions 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user can be assigned multiple roles. This allows users to switch roles.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Snowflake web UI window the top right corner shows which Role is currently we are using.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roles</a:t>
            </a:r>
          </a:p>
          <a:p>
            <a:pPr marL="800100" lvl="1" indent="-342900">
              <a:buAutoNum type="arabicPeriod"/>
            </a:pPr>
            <a:r>
              <a:rPr lang="en-US"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defined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  <a:p>
            <a:pPr marL="800100" lvl="1" indent="-3429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roles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System Defined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5720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1. ORGADMIN (Organization Administrator):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Role that manages operations at the organization level. More specifically, this role: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Can create accounts in the organization.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Can view all accounts in the organization (using SHOW ORGANIZATION ACCOUNTS) as well as all regions enabled for the organization (using SHOW REGIONS).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Can view usage information across the organization.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2. ACCOUNTADMIN (Account Administrator):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It is the top-level role in the system.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Only Account Admin can see all account related things like usage, billing, users, roles, sessions and reader account details.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Should be granted only to a limited number of users in your account.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Can enable multi factor authentication.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Encapsulates the SYSADMIN and SECURITYADMIN system-defined roles. </a:t>
            </a:r>
          </a:p>
        </p:txBody>
      </p:sp>
    </p:spTree>
    <p:extLst>
      <p:ext uri="{BB962C8B-B14F-4D97-AF65-F5344CB8AC3E}">
        <p14:creationId xmlns:p14="http://schemas.microsoft.com/office/powerpoint/2010/main" val="12830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</TotalTime>
  <Words>860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Access Control in Snowflake            by                Janardhan Bandi</vt:lpstr>
      <vt:lpstr>Agenda</vt:lpstr>
      <vt:lpstr>Access Control in Snowflake</vt:lpstr>
      <vt:lpstr>Key Concepts</vt:lpstr>
      <vt:lpstr>Key Concepts</vt:lpstr>
      <vt:lpstr>Privileges</vt:lpstr>
      <vt:lpstr>Object Hierarchy</vt:lpstr>
      <vt:lpstr>Roles in Snowflake</vt:lpstr>
      <vt:lpstr>System Defined Roles</vt:lpstr>
      <vt:lpstr>System Defined Roles</vt:lpstr>
      <vt:lpstr>System Defined Roles</vt:lpstr>
      <vt:lpstr>Role Hierarchy</vt:lpstr>
      <vt:lpstr>Custom Roles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165</cp:revision>
  <dcterms:created xsi:type="dcterms:W3CDTF">2021-01-16T07:18:07Z</dcterms:created>
  <dcterms:modified xsi:type="dcterms:W3CDTF">2022-07-12T04:02:25Z</dcterms:modified>
</cp:coreProperties>
</file>