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83" r:id="rId5"/>
    <p:sldId id="287" r:id="rId6"/>
    <p:sldId id="289" r:id="rId7"/>
    <p:sldId id="280" r:id="rId8"/>
    <p:sldId id="291" r:id="rId9"/>
    <p:sldId id="290" r:id="rId10"/>
    <p:sldId id="292" r:id="rId11"/>
    <p:sldId id="293" r:id="rId12"/>
    <p:sldId id="29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Views in Snowflake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When to create Materialized 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materialized view when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the following are true: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query results from the view don’t change often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results of the view are used often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query consumes a lot of resources means query takes longer time for processing like aggregating data.</a:t>
            </a:r>
          </a:p>
          <a:p>
            <a:pPr marL="457200" lvl="1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regular view when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the following are true: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results of the view change often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results are not used often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query is simple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query contains multiple tables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5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Advantages of Materialized 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Improves the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need of additional maintenance, auto refresh of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accessed through materialized views is always current, regardless of the amount of DML that has been performed on the base table.</a:t>
            </a:r>
          </a:p>
        </p:txBody>
      </p:sp>
    </p:spTree>
    <p:extLst>
      <p:ext uri="{BB962C8B-B14F-4D97-AF65-F5344CB8AC3E}">
        <p14:creationId xmlns:p14="http://schemas.microsoft.com/office/powerpoint/2010/main" val="223886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Limitations of Materialized 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query a single table only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not support Joins, including self-joins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not support all aggregate and windowing functions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the base table is altered or dropped, the materialized view is suspended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Materialized View cannot query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Another Materialized View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Normal View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UDF(User Defined Function)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4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5899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Views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Types of Views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Secured Views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Materialized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What is Materialized view?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Refresh of Materialized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Cost of Materialized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When to create Materialized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Advantages of Materialized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Limitations of Materialized views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View is a database object that contains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SQL query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built over one or multiple tables.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View can be considered as a virtual table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that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can be used almost anywhere that a table can be used (filters, joins, subqueries, etc.).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Whenever you query a view, the underlying SQL query associated with the view gets executed dynamically and will fetch data from underlying tables.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Views serve a variety of purposes like combining, segregating and protecting data.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 view can be created with below syntax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 OR REPLACE VIEW 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VIEW_NAME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 Statement;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Types of 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In snowflake we can see 3 types of views.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Non-materialized views (Normal views)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Secure views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Materialized views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1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Secure Views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8BD1-02B6-9B92-6486-606ECF92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Secure View does not allow users to see the definition of the view.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Users can’t see the underlying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sql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query.</a:t>
            </a:r>
          </a:p>
          <a:p>
            <a:r>
              <a:rPr lang="en-US" sz="20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definition of a secure view is only exposed to authorized users i.e. users who have been granted the role that owns the view.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2 Advantages of secure views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Can protect the data by not exposing to other users.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 don’t want the users to see underlying tables present in our database</a:t>
            </a:r>
            <a:r>
              <a:rPr lang="en-IN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20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SECURE keyword to create secure views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 OR REPLACE SECURE VIEW 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VIEW_NAME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 Statement;</a:t>
            </a:r>
          </a:p>
          <a:p>
            <a:pPr marL="0" indent="0">
              <a:buNone/>
            </a:pPr>
            <a:endParaRPr lang="en-US" sz="20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9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Secure Views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8BD1-02B6-9B92-6486-606ECF92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90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to determine a view is secure view or not?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IS_SECURE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column in the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Information_Schema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Account_Usage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tells us a view is secure or not.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SELECT 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table_catalog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table_schema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table_name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is_secure</a:t>
            </a:r>
            <a:endParaRPr lang="en-US" alt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   FROM 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mydb.information_schema.views</a:t>
            </a:r>
            <a:endParaRPr lang="en-US" alt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   WHERE 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table_name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'VIEW_NAME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’;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SELECT 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table_catalog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table_schema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table_name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is_secure</a:t>
            </a:r>
            <a:endParaRPr lang="en-US" alt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  FROM 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snowflake.account_usage.views</a:t>
            </a:r>
            <a:endParaRPr lang="en-US" alt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  WHERE  </a:t>
            </a:r>
            <a:r>
              <a:rPr lang="en-US" alt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table_name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= 'VIEW_NAME';</a:t>
            </a:r>
          </a:p>
          <a:p>
            <a:endParaRPr lang="en-IN" sz="20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8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Materialized 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 materialized view stores pre-computed result set.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Querying a materialized view gives better performance than querying the base tables.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Can create on a single table, can’t build on multiple tables.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Designed for improved query performance when we are using same dataset repeatedly.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Available in Enterprise edition and higher.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Can be created with MATERIALIZED key word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 OR REPLACE MATERIALIZED VIEW 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VIEW_NAME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 Statement;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Refresh of Materialized 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No need to refresh the data manually.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Snowflake performs automatic background maintenance of materialized views.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When a base table changes, Snowflake runs a background process to keep the materialized views up-to-date, but takes a minute to refresh.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5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Cost of Materialized 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4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Materialized views impact your costs for both storage and compute resources:</a:t>
            </a:r>
          </a:p>
          <a:p>
            <a:pPr marL="0" indent="0">
              <a:spcBef>
                <a:spcPts val="600"/>
              </a:spcBef>
              <a:spcAft>
                <a:spcPts val="4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Storage Cost: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Each materialized view stores query results, which adds to the monthly storage usage for your account.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 Cost: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order to prevent materialized views from becoming out-of-date, Snowflake performs automatic background maintenance of materialized views. When a base table changes, all materialized views defined on the table are updated by a background service that uses compute resources provided by Snowflake. So there will be compute cost associated with it.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3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819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Helvetica</vt:lpstr>
      <vt:lpstr>Office Theme</vt:lpstr>
      <vt:lpstr>Views in Snowflake             by                Janardhan Bandi</vt:lpstr>
      <vt:lpstr>Agenda</vt:lpstr>
      <vt:lpstr>Views</vt:lpstr>
      <vt:lpstr>Types of Views</vt:lpstr>
      <vt:lpstr>Secure Views</vt:lpstr>
      <vt:lpstr>Secure Views</vt:lpstr>
      <vt:lpstr>Materialized Views</vt:lpstr>
      <vt:lpstr>Refresh of Materialized Views</vt:lpstr>
      <vt:lpstr>Cost of Materialized Views</vt:lpstr>
      <vt:lpstr>When to create Materialized Views</vt:lpstr>
      <vt:lpstr>Advantages of Materialized Views</vt:lpstr>
      <vt:lpstr>Limitations of Materialized Views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182</cp:revision>
  <dcterms:created xsi:type="dcterms:W3CDTF">2021-01-16T07:18:07Z</dcterms:created>
  <dcterms:modified xsi:type="dcterms:W3CDTF">2022-07-12T18:37:57Z</dcterms:modified>
</cp:coreProperties>
</file>