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01" r:id="rId4"/>
    <p:sldId id="295" r:id="rId5"/>
    <p:sldId id="29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388" y="4217892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Stored Procedures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4CA8AA6-5007-D223-4751-5AA8E0922F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1"/>
    </mc:Choice>
    <mc:Fallback>
      <p:transition spd="slow" advTm="6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8736106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What is Stored Proc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Sample Procedure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UDF Vs Stored Proc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How to write Stored Proc?</a:t>
            </a:r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B7D9236-75A8-AD1A-9D28-4A06BC541C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62"/>
    </mc:Choice>
    <mc:Fallback>
      <p:transition spd="slow" advTm="21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Stored Procedures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01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Stored procedures allow you to write procedural code that includes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statements, conditional statements, looping statements and cursors.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 supports 5 languages for writing procedures.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 Scripting(SQL)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Java Script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Scala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From a stored procedure, you can return a single value or tabular data.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Supports branching and looping.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Dynamically creating a SQL statement and execute it.</a:t>
            </a:r>
          </a:p>
          <a:p>
            <a:endParaRPr lang="en-IN" sz="20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2CFC969-50BA-5977-8356-CCB1FD9489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"/>
    </mc:Choice>
    <mc:Fallback>
      <p:transition spd="slow" advTm="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Sample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or REPLACE PROCEDURE  LOAD_TABLE1()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RETURNS VARCHAR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LANGUAGE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	var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snowflake.execute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`INSERT INTO table1 ("column 1")   SELECT 'value 1' AS "column 1" 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'Done’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9ABFF53-9CBE-1508-C739-6944CEC67F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"/>
    </mc:Choice>
    <mc:Fallback>
      <p:transition spd="slow" advTm="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UDFs Vs Procedures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082CC0-7EC1-012C-EE87-B985BD74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52048"/>
              </p:ext>
            </p:extLst>
          </p:nvPr>
        </p:nvGraphicFramePr>
        <p:xfrm>
          <a:off x="838200" y="1514801"/>
          <a:ext cx="9489141" cy="342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506">
                  <a:extLst>
                    <a:ext uri="{9D8B030D-6E8A-4147-A177-3AD203B41FA5}">
                      <a16:colId xmlns:a16="http://schemas.microsoft.com/office/drawing/2014/main" val="3092389570"/>
                    </a:ext>
                  </a:extLst>
                </a:gridCol>
                <a:gridCol w="5172635">
                  <a:extLst>
                    <a:ext uri="{9D8B030D-6E8A-4147-A177-3AD203B41FA5}">
                      <a16:colId xmlns:a16="http://schemas.microsoft.com/office/drawing/2014/main" val="1738862431"/>
                    </a:ext>
                  </a:extLst>
                </a:gridCol>
              </a:tblGrid>
              <a:tr h="466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200" u="none" strike="noStrike" dirty="0">
                          <a:effectLst/>
                        </a:rPr>
                        <a:t>Stored Procedures</a:t>
                      </a:r>
                      <a:endParaRPr lang="en-IN" sz="2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200" u="none" strike="noStrike" dirty="0">
                          <a:effectLst/>
                        </a:rPr>
                        <a:t>UDF</a:t>
                      </a:r>
                      <a:endParaRPr lang="en-IN" sz="2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3151281141"/>
                  </a:ext>
                </a:extLst>
              </a:tr>
              <a:tr h="226993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Stored procedure may or may not return   results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 Functions must return results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1946711109"/>
                  </a:ext>
                </a:extLst>
              </a:tr>
              <a:tr h="2269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(A Value or Table)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791544073"/>
                  </a:ext>
                </a:extLst>
              </a:tr>
              <a:tr h="226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Procedures Are Called as independent statements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Functions are called in SQL statements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1503425682"/>
                  </a:ext>
                </a:extLst>
              </a:tr>
              <a:tr h="226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Values returned by Procedures are not directly usable in SQL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Values returned by Functions can be directly </a:t>
                      </a:r>
                    </a:p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usable in SQL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22677881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 Single procedure per CALL statement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Single SQL statement can call multiple functions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3563880300"/>
                  </a:ext>
                </a:extLst>
              </a:tr>
              <a:tr h="226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Procedures can execute DDL and DML operations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 UDFs do not have access to perform </a:t>
                      </a:r>
                    </a:p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database operations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159" marR="5159" marT="5159" marB="0" anchor="ctr"/>
                </a:tc>
                <a:extLst>
                  <a:ext uri="{0D108BD9-81ED-4DB2-BD59-A6C34878D82A}">
                    <a16:rowId xmlns:a16="http://schemas.microsoft.com/office/drawing/2014/main" val="3572048930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7D9799F-E3AB-CCB1-E987-7BAC828460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6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"/>
    </mc:Choice>
    <mc:Fallback>
      <p:transition spd="slow" advTm="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823" y="4531657"/>
            <a:ext cx="8821271" cy="860613"/>
          </a:xfrm>
        </p:spPr>
        <p:txBody>
          <a:bodyPr>
            <a:noAutofit/>
          </a:bodyPr>
          <a:lstStyle/>
          <a:p>
            <a:r>
              <a:rPr lang="en-IN" sz="66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6600" b="0" i="0" dirty="0">
                <a:effectLst/>
                <a:latin typeface="Helvetica" panose="020B0604020202020204" pitchFamily="34" charset="0"/>
              </a:rPr>
            </a:br>
            <a:r>
              <a:rPr lang="en-IN" sz="66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6600" b="0" i="0" dirty="0">
                <a:effectLst/>
                <a:latin typeface="Helvetica" panose="020B0604020202020204" pitchFamily="34" charset="0"/>
              </a:rPr>
            </a:br>
            <a:r>
              <a:rPr lang="en-IN" sz="6600" b="0" i="0" dirty="0">
                <a:effectLst/>
                <a:latin typeface="Helvetica" panose="020B0604020202020204" pitchFamily="34" charset="0"/>
              </a:rPr>
              <a:t>			</a:t>
            </a:r>
            <a:endParaRPr lang="en-IN" sz="66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B473097-EEAF-F197-1FB2-068BC4C777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19374</TotalTime>
  <Words>285</Words>
  <Application>Microsoft Office PowerPoint</Application>
  <PresentationFormat>Widescreen</PresentationFormat>
  <Paragraphs>49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Trebuchet MS</vt:lpstr>
      <vt:lpstr>Office Theme</vt:lpstr>
      <vt:lpstr>Stored Procedures              by                Janardhan Bandi</vt:lpstr>
      <vt:lpstr>Agenda</vt:lpstr>
      <vt:lpstr>Stored Procedures</vt:lpstr>
      <vt:lpstr>Sample Procedure</vt:lpstr>
      <vt:lpstr>UDFs Vs Procedures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265</cp:revision>
  <dcterms:created xsi:type="dcterms:W3CDTF">2021-01-16T07:18:07Z</dcterms:created>
  <dcterms:modified xsi:type="dcterms:W3CDTF">2022-12-16T17:20:50Z</dcterms:modified>
</cp:coreProperties>
</file>