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146174"/>
            <a:ext cx="8821271" cy="860613"/>
          </a:xfrm>
        </p:spPr>
        <p:txBody>
          <a:bodyPr>
            <a:noAutofit/>
          </a:bodyPr>
          <a:lstStyle/>
          <a:p>
            <a:pPr algn="l"/>
            <a:r>
              <a:rPr lang="en-IN" b="0" i="0" dirty="0">
                <a:effectLst/>
                <a:latin typeface="Helvetica" panose="020B0604020202020204" pitchFamily="34" charset="0"/>
              </a:rPr>
              <a:t>	</a:t>
            </a:r>
            <a:r>
              <a:rPr lang="en-IN" sz="7200" b="0" i="0" dirty="0">
                <a:effectLst/>
                <a:latin typeface="Helvetica" panose="020B0604020202020204" pitchFamily="34" charset="0"/>
              </a:rPr>
              <a:t>Unloading Data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4"/>
            <a:ext cx="10515600" cy="81476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Unloading process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76"/>
            <a:ext cx="10771094" cy="4796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process for unloading data into files is the same as the loading process, except in reverse: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Step 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Use the COPY INTO &lt;location&gt; command to copy the data from the Snowflake database table into one or more files in a Snowflake or external stage.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Step 2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Download the file from the stage: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From a Snowflake stage, use the GET command to download the data file(s).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From S3, use the interfaces/tools provided by Amazon S3 to get the data file(s).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From Azure, use the interfaces/tools provided by Microsoft Azure to get the data file(s).</a:t>
            </a:r>
          </a:p>
        </p:txBody>
      </p:sp>
    </p:spTree>
    <p:extLst>
      <p:ext uri="{BB962C8B-B14F-4D97-AF65-F5344CB8AC3E}">
        <p14:creationId xmlns:p14="http://schemas.microsoft.com/office/powerpoint/2010/main" val="11406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087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COPY INTO @STAGE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FROM TABLE_NAME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&lt;Options&gt;</a:t>
            </a:r>
          </a:p>
        </p:txBody>
      </p:sp>
    </p:spTree>
    <p:extLst>
      <p:ext uri="{BB962C8B-B14F-4D97-AF65-F5344CB8AC3E}">
        <p14:creationId xmlns:p14="http://schemas.microsoft.com/office/powerpoint/2010/main" val="20131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Unloading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422212"/>
            <a:ext cx="10910048" cy="4772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OVERWRITE = TRUE | FALSE - Specifies to Overwrite existing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= TRUE | FALSE - Specifies whether to generate a single file or multiple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MAX_FILE_SIZE = &lt;num&gt; - Maximum file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INCLUDE_QUERY_ID = TRUE | FALSE - Specifies whether to uniquely identify unloaded files by including a universally unique identifier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DETAILED_OUTPUT = TRUE | FALSE - Shows the path and name for each file, its size, and the number of rows that were unloaded to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137210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Thank You</a:t>
            </a: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268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 Unloading Data                 by                  Janardhan Bandi</vt:lpstr>
      <vt:lpstr>Unloading process</vt:lpstr>
      <vt:lpstr>Syntax</vt:lpstr>
      <vt:lpstr>Unloading Options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119</cp:revision>
  <dcterms:created xsi:type="dcterms:W3CDTF">2021-01-16T07:18:07Z</dcterms:created>
  <dcterms:modified xsi:type="dcterms:W3CDTF">2022-12-22T06:18:01Z</dcterms:modified>
</cp:coreProperties>
</file>