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9" r:id="rId5"/>
    <p:sldId id="259" r:id="rId6"/>
    <p:sldId id="260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7C87-7622-4302-AA55-E43AA2AB2305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F4A2-01C2-46BE-A46A-114CE2E7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F4A2-01C2-46BE-A46A-114CE2E73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F4A2-01C2-46BE-A46A-114CE2E732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F4A2-01C2-46BE-A46A-114CE2E732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786B-F7E6-4F83-A841-AEE43DB8B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4635E-9623-4BB6-8E89-AA5EA6740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0A68-D298-4DBF-A656-7BEEA330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E8E6-AA0C-44EC-AC46-20B8E22F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3C41-5BEE-4AB7-B21C-C1BFD0B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AD41-6E72-48FE-89E8-A140F65D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6F92A-A2C2-427C-83FA-D7F20EFC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333B-88E7-4674-ADBE-CCD59720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8B91-69AD-4B9E-AEE3-2D0F6AAF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6013-750D-43C1-BF80-27A51A2B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1DEB1-019F-43AC-8E82-E7BF38104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16E22-8E40-4D5D-86AD-DE42929D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AE56-39DA-4B4C-BF8F-062710A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1524-18E3-4AC1-9B61-B3A5F3A1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67FA-5E08-473B-B0F5-EDEC3A0A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2F15-C65E-4F9A-8C6A-8E26D8F6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D3394-BCE2-48E8-920D-9855EA5B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C97-9340-4577-9222-1940B96B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EF9E-2384-4EAF-893D-79D43596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0CBD-4327-48DE-853C-BC68BF6A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93C0-5738-4E51-BD17-3F22F90B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DE218-0E73-4835-BE2A-2FD56AA6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615B-5EAF-43F4-99FF-731F3F8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F524-CAB4-4A91-B441-9AC220FE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6571-ED78-4CB4-AFF2-1A5F13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6112-1FD6-454D-9961-A8992038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C23-D886-4E51-8140-CB31C382D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76E7-CE7B-4CFF-AB02-24AE9E29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7E91-4F96-4FCD-A77F-2627000F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DFE6-C4CE-477E-91B5-8C0DAC39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A243C-3AD8-4FA6-B006-C3055909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0AD5-A8C9-4842-89E4-73AF8F9E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1EDF2-2E2A-4836-AE8A-7CC72AED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667C0-AF05-4F28-8A72-97D6CB21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1421-DA58-4C81-9B8F-EB9236EF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0457F-B9F4-4C7C-AFD6-755CEFA17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D70D5-CEC5-444A-A4FA-4515E579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B602F-EA5E-4801-A8B2-7ED00200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2E076-EE52-445A-8857-07563FA5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53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0FFA-87C9-43E1-911F-DED51953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4BBC0-496D-457C-8BF7-73A44240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4AF26-7AD8-45E1-AB1D-299C78C6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5A09C-7B5A-4602-B3D6-4DC5A67C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3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5335-4E73-4B95-B39F-95B7E9A9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55E29-DA32-4ABC-8AC0-96EB7455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4E6CC-99FA-4E17-A946-AF1D4CE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4790-ED9B-4ACB-ACF7-7D4A63C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43D1-43DB-4959-AB50-AD4734BC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8E6F-C62D-46EC-9644-99BF92D2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28998-46F3-4D66-A7D4-CCCD0DF3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17E4-FE2F-4CA0-A812-A918A1A6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8215-BCD5-4090-BDD4-AC3CBB0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8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A372-A6C1-4012-A724-36D582E6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36F0C-EE53-4455-867C-A2A1C41E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4B148-641D-4596-861C-93EAE329F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2B14B-9857-404C-B190-6E1B4AC0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2F14E-33F7-4310-846F-FE57C5F9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3ACA2-4F6A-4D1D-A3DC-515DA036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ECB3E-607F-4684-8F65-A800640F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22FB-A041-4EA6-A843-2F32BBC0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A366A-1881-493B-8F33-E90D22B9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B551-5892-474D-A50A-48F086FA1AD4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7E781-CAB8-40B7-8F6E-A6F7DB148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2FEF-EF15-455E-B61C-14BE0B9C6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nowflake Logo - NRInews24x7">
            <a:extLst>
              <a:ext uri="{FF2B5EF4-FFF2-40B4-BE49-F238E27FC236}">
                <a16:creationId xmlns:a16="http://schemas.microsoft.com/office/drawing/2014/main" id="{D1D14F4C-FF71-4DBA-900D-DCF7ADDCA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54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9AE524-0D78-44E8-98B7-EBD1828295D8}"/>
              </a:ext>
            </a:extLst>
          </p:cNvPr>
          <p:cNvSpPr txBox="1"/>
          <p:nvPr/>
        </p:nvSpPr>
        <p:spPr>
          <a:xfrm>
            <a:off x="7956224" y="4771297"/>
            <a:ext cx="3416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</a:t>
            </a:r>
          </a:p>
          <a:p>
            <a:r>
              <a:rPr lang="en-US" sz="2400" b="1" dirty="0"/>
              <a:t>Janardhan Bandi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92BC1-A490-45D8-8752-2464F8B6DD31}"/>
              </a:ext>
            </a:extLst>
          </p:cNvPr>
          <p:cNvSpPr txBox="1">
            <a:spLocks/>
          </p:cNvSpPr>
          <p:nvPr/>
        </p:nvSpPr>
        <p:spPr>
          <a:xfrm>
            <a:off x="1464873" y="23297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Snowflake Architecture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2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4C24A-4D67-C567-C82F-7B6A2512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47" y="778682"/>
            <a:ext cx="7519879" cy="53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E9F53B-4DF8-4615-913C-E6A63E9369EE}"/>
              </a:ext>
            </a:extLst>
          </p:cNvPr>
          <p:cNvSpPr txBox="1"/>
          <p:nvPr/>
        </p:nvSpPr>
        <p:spPr>
          <a:xfrm>
            <a:off x="886120" y="693636"/>
            <a:ext cx="6052010" cy="516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Database Storage Layer:</a:t>
            </a:r>
          </a:p>
          <a:p>
            <a:endParaRPr lang="en-IN" sz="2000" dirty="0">
              <a:latin typeface="Arial Narrow" panose="020B0606020202030204" pitchFamily="34" charset="0"/>
            </a:endParaRP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Stores table data and query results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 will be stored in columnar format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 will be stored in micro partitions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Snowflake manages all aspects of how this data is stored i.e. the data organization, file size, structure, compression, metadata, statistics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objects stored by Snowflake are not directly visible nor accessible by customers; they are only accessible through SQL query operations run using Snowflake.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define cluster keys on large tables for better performance.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7847B-87AB-8B04-C06A-A09C49F68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12" y="1187777"/>
            <a:ext cx="4655933" cy="41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1DF938-34A1-D587-F740-51B599FA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2" y="443338"/>
            <a:ext cx="11794636" cy="62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F840C7-98F3-4329-83CD-7A4054C365CD}"/>
              </a:ext>
            </a:extLst>
          </p:cNvPr>
          <p:cNvSpPr txBox="1"/>
          <p:nvPr/>
        </p:nvSpPr>
        <p:spPr>
          <a:xfrm>
            <a:off x="857840" y="478192"/>
            <a:ext cx="5910605" cy="559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Query Processing Layer: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actual processing unit of snowflake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Snowflake processes queries using “virtual warehouses”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virtual warehouse is composed of multiple compute nodes allocated by Snowflake from a cloud provider.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AWS they are a group of EC2 instances and on AZURE a group of Virtual Machines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 cost will be calculated on the basis of query execution time on virtual warehouses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Warehouses are considered as the muscle of the system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scale up and scale down easily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Auto-Suspend and Auto-Resume is available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9546E-2EE9-CF67-1023-D2800570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39" y="1355103"/>
            <a:ext cx="4655933" cy="41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60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F840C7-98F3-4329-83CD-7A4054C365CD}"/>
              </a:ext>
            </a:extLst>
          </p:cNvPr>
          <p:cNvSpPr txBox="1"/>
          <p:nvPr/>
        </p:nvSpPr>
        <p:spPr>
          <a:xfrm>
            <a:off x="1074655" y="816998"/>
            <a:ext cx="5147036" cy="4378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Cloud Services Layer: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Collection of services that coordinate activities across Snowflake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Brain of the snowflake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Authentication and access control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management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Management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all Serverless tasks like 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Snowpipe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Tasks, Materialized view maintenance etc.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FC106-6634-9EC3-95A7-039935A6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301" y="1355103"/>
            <a:ext cx="4655933" cy="41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7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798B-3F47-402D-9BF7-A87107FF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89" y="767304"/>
            <a:ext cx="9814089" cy="794371"/>
          </a:xfrm>
        </p:spPr>
        <p:txBody>
          <a:bodyPr>
            <a:normAutofit/>
          </a:bodyPr>
          <a:lstStyle/>
          <a:p>
            <a:r>
              <a:rPr lang="en-IN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Connecting to Snowflake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505C-535F-4895-9436-968BB0D3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89" y="1679623"/>
            <a:ext cx="10515600" cy="32411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Snowflake supports multiple ways of connecting to the service:</a:t>
            </a:r>
          </a:p>
          <a:p>
            <a:pPr marL="0" indent="0" algn="l">
              <a:buNone/>
            </a:pP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web-based user interface from which all aspects of managing and using Snowflake can be accessed.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 line clients (e.g.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SnowSQL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which can also access all aspects of managing and using Snowflake.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ODBC and JDBC drivers that can be used by other applications (e.g. Tableau) to connect to Snowflake.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native connectors available in ETL tools (e.g.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Datastage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Informatica)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1465-E6E0-80B2-ADF6-6A9E1D93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72" y="2627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651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325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to Snowflake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88</cp:revision>
  <dcterms:created xsi:type="dcterms:W3CDTF">2020-12-25T06:31:29Z</dcterms:created>
  <dcterms:modified xsi:type="dcterms:W3CDTF">2022-08-02T15:52:01Z</dcterms:modified>
</cp:coreProperties>
</file>