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nowflake.com/en/user-guide/data-load-s3-create-stage.html" TargetMode="External"/><Relationship Id="rId2" Type="http://schemas.openxmlformats.org/officeDocument/2006/relationships/hyperlink" Target="https://docs.snowflake.com/en/user-guide/data-load-s3-confi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nowflake.com/en/user-guide/data-load-s3-copy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nowflake.com/en/user-guide/data-load-azure-create-stage.html" TargetMode="External"/><Relationship Id="rId2" Type="http://schemas.openxmlformats.org/officeDocument/2006/relationships/hyperlink" Target="https://docs.snowflake.com/en/user-guide/data-load-azure-confi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nowflake.com/en/user-guide/data-load-azure-cop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nowflake.com/en/user-guide/data-load-gcs-config.html#step-4-create-an-external-stage" TargetMode="External"/><Relationship Id="rId2" Type="http://schemas.openxmlformats.org/officeDocument/2006/relationships/hyperlink" Target="https://docs.snowflake.com/en/user-guide/data-load-gcs-confi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nowflake.com/en/user-guide/data-load-gcs-cop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sz="4800" b="0" i="0" dirty="0">
                <a:effectLst/>
                <a:latin typeface="Helvetica" panose="020B0604020202020204" pitchFamily="34" charset="0"/>
              </a:rPr>
              <a:t>Loading Data from 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AWS, Azure</a:t>
            </a:r>
            <a:r>
              <a:rPr lang="en-IN" sz="4800" dirty="0">
                <a:latin typeface="Helvetica" panose="020B0604020202020204" pitchFamily="34" charset="0"/>
              </a:rPr>
              <a:t> and GCP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Steps to Load data from Amazon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89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Step 1: Create storage integration between Snowflake and AWS S3: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https://docs.snowflake.com/en/user-guide/data-load-s3-config.html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 2: Create External Stage objects: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https://docs.snowflake.com/en/user-guide/data-load-s3-create-stage.html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 3: Copy command to load the data from S3 buckets to Snowflake tables: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https://docs.snowflake.com/en/user-guide/data-load-s3-copy.html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56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Steps to Load data from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8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Step 1: Create storage integration between Snowflake and Azure: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https://docs.snowflake.com/en/user-guide/data-load-azure-config.html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 2: Create External Stage objects: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https://docs.snowflake.com/en/user-guide/data-load-azure-create-stage.html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 3: Copy command to load the data from Azure containers to Snowflake tables: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https://docs.snowflake.com/en/user-guide/data-load-azure-copy.html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896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Steps to Load data from GCP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86BF-821E-40A9-8D30-E5C1F3CB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78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Step 1: Create storage integration between Snowflake and GCP: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https://docs.snowflake.com/en/user-guide/data-load-gcs-config.html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 2: Create External Stage objects: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https://docs.snowflake.com/en/user-guide/data-load-gcs-config.html#step-4-create-an-external-stage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 3: Copy command to load the data from Google cloud storage to Snowflake tables: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https://docs.snowflake.com/en/user-guide/data-load-gcs-copy.html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864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292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Loading Data from  AWS, Azure and GCP             by                Janardhan Bandi</vt:lpstr>
      <vt:lpstr>Steps to Load data from Amazon S3</vt:lpstr>
      <vt:lpstr>Steps to Load data from Azure</vt:lpstr>
      <vt:lpstr>Steps to Load data from GCP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57</cp:revision>
  <dcterms:created xsi:type="dcterms:W3CDTF">2021-01-16T07:18:07Z</dcterms:created>
  <dcterms:modified xsi:type="dcterms:W3CDTF">2022-07-24T10:59:29Z</dcterms:modified>
</cp:coreProperties>
</file>