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un Tunikipati" userId="2ee16ce38653e04a" providerId="LiveId" clId="{99CB2542-131C-4A5F-80BD-5609205B6AF8}"/>
    <pc:docChg chg="custSel modSld">
      <pc:chgData name="Tharun Tunikipati" userId="2ee16ce38653e04a" providerId="LiveId" clId="{99CB2542-131C-4A5F-80BD-5609205B6AF8}" dt="2023-11-25T11:20:41.609" v="25" actId="20577"/>
      <pc:docMkLst>
        <pc:docMk/>
      </pc:docMkLst>
      <pc:sldChg chg="delSp mod">
        <pc:chgData name="Tharun Tunikipati" userId="2ee16ce38653e04a" providerId="LiveId" clId="{99CB2542-131C-4A5F-80BD-5609205B6AF8}" dt="2023-11-25T09:52:20.700" v="17" actId="478"/>
        <pc:sldMkLst>
          <pc:docMk/>
          <pc:sldMk cId="0" sldId="264"/>
        </pc:sldMkLst>
        <pc:spChg chg="del">
          <ac:chgData name="Tharun Tunikipati" userId="2ee16ce38653e04a" providerId="LiveId" clId="{99CB2542-131C-4A5F-80BD-5609205B6AF8}" dt="2023-11-25T09:52:20.700" v="17" actId="478"/>
          <ac:spMkLst>
            <pc:docMk/>
            <pc:sldMk cId="0" sldId="264"/>
            <ac:spMk id="5" creationId="{00000000-0000-0000-0000-000000000000}"/>
          </ac:spMkLst>
        </pc:spChg>
      </pc:sldChg>
      <pc:sldChg chg="modSp mod">
        <pc:chgData name="Tharun Tunikipati" userId="2ee16ce38653e04a" providerId="LiveId" clId="{99CB2542-131C-4A5F-80BD-5609205B6AF8}" dt="2023-11-25T09:51:58.393" v="16" actId="20577"/>
        <pc:sldMkLst>
          <pc:docMk/>
          <pc:sldMk cId="1857646990" sldId="265"/>
        </pc:sldMkLst>
        <pc:spChg chg="mod">
          <ac:chgData name="Tharun Tunikipati" userId="2ee16ce38653e04a" providerId="LiveId" clId="{99CB2542-131C-4A5F-80BD-5609205B6AF8}" dt="2023-11-25T09:51:58.393" v="16" actId="20577"/>
          <ac:spMkLst>
            <pc:docMk/>
            <pc:sldMk cId="1857646990" sldId="265"/>
            <ac:spMk id="2" creationId="{40F30406-ABF2-08F6-25CA-97E0658DA575}"/>
          </ac:spMkLst>
        </pc:spChg>
      </pc:sldChg>
      <pc:sldChg chg="modSp mod">
        <pc:chgData name="Tharun Tunikipati" userId="2ee16ce38653e04a" providerId="LiveId" clId="{99CB2542-131C-4A5F-80BD-5609205B6AF8}" dt="2023-11-25T11:20:41.609" v="25" actId="20577"/>
        <pc:sldMkLst>
          <pc:docMk/>
          <pc:sldMk cId="3616953869" sldId="271"/>
        </pc:sldMkLst>
        <pc:spChg chg="mod">
          <ac:chgData name="Tharun Tunikipati" userId="2ee16ce38653e04a" providerId="LiveId" clId="{99CB2542-131C-4A5F-80BD-5609205B6AF8}" dt="2023-11-25T11:20:41.609" v="25" actId="20577"/>
          <ac:spMkLst>
            <pc:docMk/>
            <pc:sldMk cId="3616953869" sldId="271"/>
            <ac:spMk id="3" creationId="{95199C19-016B-47D8-8D75-4B04F6C2F945}"/>
          </ac:spMkLst>
        </pc:spChg>
      </pc:sldChg>
    </pc:docChg>
  </pc:docChgLst>
  <pc:docChgLst>
    <pc:chgData name="Tharun Tunikipati" userId="2ee16ce38653e04a" providerId="LiveId" clId="{219E0C1A-41FE-41C5-8EC2-8B3057E819EA}"/>
    <pc:docChg chg="undo custSel modSld modMainMaster">
      <pc:chgData name="Tharun Tunikipati" userId="2ee16ce38653e04a" providerId="LiveId" clId="{219E0C1A-41FE-41C5-8EC2-8B3057E819EA}" dt="2023-12-21T13:21:57.297" v="181" actId="113"/>
      <pc:docMkLst>
        <pc:docMk/>
      </pc:docMkLst>
      <pc:sldChg chg="modSp mod">
        <pc:chgData name="Tharun Tunikipati" userId="2ee16ce38653e04a" providerId="LiveId" clId="{219E0C1A-41FE-41C5-8EC2-8B3057E819EA}" dt="2023-12-21T13:09:14.653" v="112" actId="255"/>
        <pc:sldMkLst>
          <pc:docMk/>
          <pc:sldMk cId="0" sldId="256"/>
        </pc:sldMkLst>
        <pc:spChg chg="mod">
          <ac:chgData name="Tharun Tunikipati" userId="2ee16ce38653e04a" providerId="LiveId" clId="{219E0C1A-41FE-41C5-8EC2-8B3057E819EA}" dt="2023-12-21T13:09:14.653" v="112" actId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arun Tunikipati" userId="2ee16ce38653e04a" providerId="LiveId" clId="{219E0C1A-41FE-41C5-8EC2-8B3057E819EA}" dt="2023-12-21T13:05:10.578" v="107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Tharun Tunikipati" userId="2ee16ce38653e04a" providerId="LiveId" clId="{219E0C1A-41FE-41C5-8EC2-8B3057E819EA}" dt="2023-12-21T13:20:26.763" v="172" actId="20577"/>
        <pc:sldMkLst>
          <pc:docMk/>
          <pc:sldMk cId="0" sldId="257"/>
        </pc:sldMkLst>
        <pc:spChg chg="mod">
          <ac:chgData name="Tharun Tunikipati" userId="2ee16ce38653e04a" providerId="LiveId" clId="{219E0C1A-41FE-41C5-8EC2-8B3057E819EA}" dt="2023-12-21T13:05:00.962" v="103"/>
          <ac:spMkLst>
            <pc:docMk/>
            <pc:sldMk cId="0" sldId="257"/>
            <ac:spMk id="2" creationId="{00000000-0000-0000-0000-000000000000}"/>
          </ac:spMkLst>
        </pc:spChg>
        <pc:spChg chg="mod">
          <ac:chgData name="Tharun Tunikipati" userId="2ee16ce38653e04a" providerId="LiveId" clId="{219E0C1A-41FE-41C5-8EC2-8B3057E819EA}" dt="2023-12-21T13:20:26.763" v="17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Tharun Tunikipati" userId="2ee16ce38653e04a" providerId="LiveId" clId="{219E0C1A-41FE-41C5-8EC2-8B3057E819EA}" dt="2023-12-21T13:10:21.543" v="118" actId="27636"/>
        <pc:sldMkLst>
          <pc:docMk/>
          <pc:sldMk cId="0" sldId="258"/>
        </pc:sldMkLst>
        <pc:spChg chg="mod">
          <ac:chgData name="Tharun Tunikipati" userId="2ee16ce38653e04a" providerId="LiveId" clId="{219E0C1A-41FE-41C5-8EC2-8B3057E819EA}" dt="2023-12-21T13:05:00.962" v="103"/>
          <ac:spMkLst>
            <pc:docMk/>
            <pc:sldMk cId="0" sldId="258"/>
            <ac:spMk id="2" creationId="{00000000-0000-0000-0000-000000000000}"/>
          </ac:spMkLst>
        </pc:spChg>
        <pc:spChg chg="mod">
          <ac:chgData name="Tharun Tunikipati" userId="2ee16ce38653e04a" providerId="LiveId" clId="{219E0C1A-41FE-41C5-8EC2-8B3057E819EA}" dt="2023-12-21T13:10:21.543" v="118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Tharun Tunikipati" userId="2ee16ce38653e04a" providerId="LiveId" clId="{219E0C1A-41FE-41C5-8EC2-8B3057E819EA}" dt="2023-12-21T13:14:59.945" v="133" actId="20577"/>
        <pc:sldMkLst>
          <pc:docMk/>
          <pc:sldMk cId="0" sldId="259"/>
        </pc:sldMkLst>
        <pc:spChg chg="mod">
          <ac:chgData name="Tharun Tunikipati" userId="2ee16ce38653e04a" providerId="LiveId" clId="{219E0C1A-41FE-41C5-8EC2-8B3057E819EA}" dt="2023-12-21T13:05:00.962" v="103"/>
          <ac:spMkLst>
            <pc:docMk/>
            <pc:sldMk cId="0" sldId="259"/>
            <ac:spMk id="2" creationId="{00000000-0000-0000-0000-000000000000}"/>
          </ac:spMkLst>
        </pc:spChg>
        <pc:spChg chg="mod">
          <ac:chgData name="Tharun Tunikipati" userId="2ee16ce38653e04a" providerId="LiveId" clId="{219E0C1A-41FE-41C5-8EC2-8B3057E819EA}" dt="2023-12-21T13:14:59.945" v="13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Tharun Tunikipati" userId="2ee16ce38653e04a" providerId="LiveId" clId="{219E0C1A-41FE-41C5-8EC2-8B3057E819EA}" dt="2023-12-21T13:16:06.305" v="138" actId="113"/>
        <pc:sldMkLst>
          <pc:docMk/>
          <pc:sldMk cId="0" sldId="260"/>
        </pc:sldMkLst>
        <pc:spChg chg="mod">
          <ac:chgData name="Tharun Tunikipati" userId="2ee16ce38653e04a" providerId="LiveId" clId="{219E0C1A-41FE-41C5-8EC2-8B3057E819EA}" dt="2023-12-21T13:05:00.962" v="103"/>
          <ac:spMkLst>
            <pc:docMk/>
            <pc:sldMk cId="0" sldId="260"/>
            <ac:spMk id="2" creationId="{00000000-0000-0000-0000-000000000000}"/>
          </ac:spMkLst>
        </pc:spChg>
        <pc:spChg chg="mod">
          <ac:chgData name="Tharun Tunikipati" userId="2ee16ce38653e04a" providerId="LiveId" clId="{219E0C1A-41FE-41C5-8EC2-8B3057E819EA}" dt="2023-12-21T13:16:06.305" v="138" actId="11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Tharun Tunikipati" userId="2ee16ce38653e04a" providerId="LiveId" clId="{219E0C1A-41FE-41C5-8EC2-8B3057E819EA}" dt="2023-12-21T13:05:00.962" v="103"/>
        <pc:sldMkLst>
          <pc:docMk/>
          <pc:sldMk cId="0" sldId="261"/>
        </pc:sldMkLst>
        <pc:spChg chg="mod">
          <ac:chgData name="Tharun Tunikipati" userId="2ee16ce38653e04a" providerId="LiveId" clId="{219E0C1A-41FE-41C5-8EC2-8B3057E819EA}" dt="2023-12-21T13:05:00.962" v="103"/>
          <ac:spMkLst>
            <pc:docMk/>
            <pc:sldMk cId="0" sldId="261"/>
            <ac:spMk id="2" creationId="{00000000-0000-0000-0000-000000000000}"/>
          </ac:spMkLst>
        </pc:spChg>
        <pc:spChg chg="mod">
          <ac:chgData name="Tharun Tunikipati" userId="2ee16ce38653e04a" providerId="LiveId" clId="{219E0C1A-41FE-41C5-8EC2-8B3057E819EA}" dt="2023-12-21T13:05:00.269" v="98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Tharun Tunikipati" userId="2ee16ce38653e04a" providerId="LiveId" clId="{219E0C1A-41FE-41C5-8EC2-8B3057E819EA}" dt="2023-12-21T13:16:30.995" v="139" actId="2711"/>
        <pc:sldMkLst>
          <pc:docMk/>
          <pc:sldMk cId="0" sldId="262"/>
        </pc:sldMkLst>
        <pc:spChg chg="mod">
          <ac:chgData name="Tharun Tunikipati" userId="2ee16ce38653e04a" providerId="LiveId" clId="{219E0C1A-41FE-41C5-8EC2-8B3057E819EA}" dt="2023-12-21T13:08:17.751" v="108" actId="113"/>
          <ac:spMkLst>
            <pc:docMk/>
            <pc:sldMk cId="0" sldId="262"/>
            <ac:spMk id="2" creationId="{00000000-0000-0000-0000-000000000000}"/>
          </ac:spMkLst>
        </pc:spChg>
        <pc:spChg chg="mod">
          <ac:chgData name="Tharun Tunikipati" userId="2ee16ce38653e04a" providerId="LiveId" clId="{219E0C1A-41FE-41C5-8EC2-8B3057E819EA}" dt="2023-12-21T13:16:30.995" v="139" actId="2711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Tharun Tunikipati" userId="2ee16ce38653e04a" providerId="LiveId" clId="{219E0C1A-41FE-41C5-8EC2-8B3057E819EA}" dt="2023-12-21T13:18:35.023" v="150" actId="20577"/>
        <pc:sldMkLst>
          <pc:docMk/>
          <pc:sldMk cId="0" sldId="263"/>
        </pc:sldMkLst>
        <pc:spChg chg="mod">
          <ac:chgData name="Tharun Tunikipati" userId="2ee16ce38653e04a" providerId="LiveId" clId="{219E0C1A-41FE-41C5-8EC2-8B3057E819EA}" dt="2023-12-21T13:13:16.276" v="126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Tharun Tunikipati" userId="2ee16ce38653e04a" providerId="LiveId" clId="{219E0C1A-41FE-41C5-8EC2-8B3057E819EA}" dt="2023-12-21T13:18:35.023" v="150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Tharun Tunikipati" userId="2ee16ce38653e04a" providerId="LiveId" clId="{219E0C1A-41FE-41C5-8EC2-8B3057E819EA}" dt="2023-12-21T13:05:00.962" v="103"/>
        <pc:sldMkLst>
          <pc:docMk/>
          <pc:sldMk cId="0" sldId="264"/>
        </pc:sldMkLst>
        <pc:spChg chg="mod">
          <ac:chgData name="Tharun Tunikipati" userId="2ee16ce38653e04a" providerId="LiveId" clId="{219E0C1A-41FE-41C5-8EC2-8B3057E819EA}" dt="2023-12-21T13:05:00.962" v="103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Tharun Tunikipati" userId="2ee16ce38653e04a" providerId="LiveId" clId="{219E0C1A-41FE-41C5-8EC2-8B3057E819EA}" dt="2023-12-21T13:08:37.084" v="110" actId="113"/>
        <pc:sldMkLst>
          <pc:docMk/>
          <pc:sldMk cId="1857646990" sldId="265"/>
        </pc:sldMkLst>
        <pc:spChg chg="mod">
          <ac:chgData name="Tharun Tunikipati" userId="2ee16ce38653e04a" providerId="LiveId" clId="{219E0C1A-41FE-41C5-8EC2-8B3057E819EA}" dt="2023-12-21T13:08:37.084" v="110" actId="113"/>
          <ac:spMkLst>
            <pc:docMk/>
            <pc:sldMk cId="1857646990" sldId="265"/>
            <ac:spMk id="2" creationId="{40F30406-ABF2-08F6-25CA-97E0658DA575}"/>
          </ac:spMkLst>
        </pc:spChg>
      </pc:sldChg>
      <pc:sldChg chg="modSp mod">
        <pc:chgData name="Tharun Tunikipati" userId="2ee16ce38653e04a" providerId="LiveId" clId="{219E0C1A-41FE-41C5-8EC2-8B3057E819EA}" dt="2023-12-21T13:21:12.928" v="174" actId="113"/>
        <pc:sldMkLst>
          <pc:docMk/>
          <pc:sldMk cId="1132091315" sldId="266"/>
        </pc:sldMkLst>
        <pc:spChg chg="mod">
          <ac:chgData name="Tharun Tunikipati" userId="2ee16ce38653e04a" providerId="LiveId" clId="{219E0C1A-41FE-41C5-8EC2-8B3057E819EA}" dt="2023-12-21T13:21:12.928" v="174" actId="113"/>
          <ac:spMkLst>
            <pc:docMk/>
            <pc:sldMk cId="1132091315" sldId="266"/>
            <ac:spMk id="3" creationId="{7E5F66CC-F89C-2FA8-C26E-E10817A754C7}"/>
          </ac:spMkLst>
        </pc:spChg>
        <pc:spChg chg="mod">
          <ac:chgData name="Tharun Tunikipati" userId="2ee16ce38653e04a" providerId="LiveId" clId="{219E0C1A-41FE-41C5-8EC2-8B3057E819EA}" dt="2023-12-21T13:08:42.604" v="111" actId="113"/>
          <ac:spMkLst>
            <pc:docMk/>
            <pc:sldMk cId="1132091315" sldId="266"/>
            <ac:spMk id="5" creationId="{BCD25498-AEE8-63DC-DF7F-C94F9BE37C98}"/>
          </ac:spMkLst>
        </pc:spChg>
      </pc:sldChg>
      <pc:sldChg chg="modSp mod">
        <pc:chgData name="Tharun Tunikipati" userId="2ee16ce38653e04a" providerId="LiveId" clId="{219E0C1A-41FE-41C5-8EC2-8B3057E819EA}" dt="2023-12-21T13:10:55.322" v="119" actId="1076"/>
        <pc:sldMkLst>
          <pc:docMk/>
          <pc:sldMk cId="1812134029" sldId="267"/>
        </pc:sldMkLst>
        <pc:picChg chg="mod">
          <ac:chgData name="Tharun Tunikipati" userId="2ee16ce38653e04a" providerId="LiveId" clId="{219E0C1A-41FE-41C5-8EC2-8B3057E819EA}" dt="2023-12-21T13:10:55.322" v="119" actId="1076"/>
          <ac:picMkLst>
            <pc:docMk/>
            <pc:sldMk cId="1812134029" sldId="267"/>
            <ac:picMk id="9" creationId="{C85D13FE-1FCC-0365-B758-CD7AB1AA7622}"/>
          </ac:picMkLst>
        </pc:picChg>
      </pc:sldChg>
      <pc:sldChg chg="modSp mod">
        <pc:chgData name="Tharun Tunikipati" userId="2ee16ce38653e04a" providerId="LiveId" clId="{219E0C1A-41FE-41C5-8EC2-8B3057E819EA}" dt="2023-12-21T13:21:21.364" v="175" actId="113"/>
        <pc:sldMkLst>
          <pc:docMk/>
          <pc:sldMk cId="3452349680" sldId="268"/>
        </pc:sldMkLst>
        <pc:spChg chg="mod">
          <ac:chgData name="Tharun Tunikipati" userId="2ee16ce38653e04a" providerId="LiveId" clId="{219E0C1A-41FE-41C5-8EC2-8B3057E819EA}" dt="2023-12-21T13:21:21.364" v="175" actId="113"/>
          <ac:spMkLst>
            <pc:docMk/>
            <pc:sldMk cId="3452349680" sldId="268"/>
            <ac:spMk id="3" creationId="{7B53B09A-780F-7902-4939-8D3BB8FEAE02}"/>
          </ac:spMkLst>
        </pc:spChg>
      </pc:sldChg>
      <pc:sldChg chg="modSp mod">
        <pc:chgData name="Tharun Tunikipati" userId="2ee16ce38653e04a" providerId="LiveId" clId="{219E0C1A-41FE-41C5-8EC2-8B3057E819EA}" dt="2023-12-21T13:21:28.781" v="176" actId="113"/>
        <pc:sldMkLst>
          <pc:docMk/>
          <pc:sldMk cId="1488810317" sldId="269"/>
        </pc:sldMkLst>
        <pc:spChg chg="mod">
          <ac:chgData name="Tharun Tunikipati" userId="2ee16ce38653e04a" providerId="LiveId" clId="{219E0C1A-41FE-41C5-8EC2-8B3057E819EA}" dt="2023-12-21T13:21:28.781" v="176" actId="113"/>
          <ac:spMkLst>
            <pc:docMk/>
            <pc:sldMk cId="1488810317" sldId="269"/>
            <ac:spMk id="19" creationId="{6757198A-8680-0B67-EDF3-73F9899C3BA7}"/>
          </ac:spMkLst>
        </pc:spChg>
      </pc:sldChg>
      <pc:sldChg chg="modSp mod">
        <pc:chgData name="Tharun Tunikipati" userId="2ee16ce38653e04a" providerId="LiveId" clId="{219E0C1A-41FE-41C5-8EC2-8B3057E819EA}" dt="2023-12-21T13:21:40.319" v="178" actId="113"/>
        <pc:sldMkLst>
          <pc:docMk/>
          <pc:sldMk cId="2920243291" sldId="270"/>
        </pc:sldMkLst>
        <pc:spChg chg="mod">
          <ac:chgData name="Tharun Tunikipati" userId="2ee16ce38653e04a" providerId="LiveId" clId="{219E0C1A-41FE-41C5-8EC2-8B3057E819EA}" dt="2023-12-21T13:21:40.319" v="178" actId="113"/>
          <ac:spMkLst>
            <pc:docMk/>
            <pc:sldMk cId="2920243291" sldId="270"/>
            <ac:spMk id="3" creationId="{0EB5FA49-52D7-DDF8-22E4-CBFF1CEBF017}"/>
          </ac:spMkLst>
        </pc:spChg>
      </pc:sldChg>
      <pc:sldChg chg="modSp mod">
        <pc:chgData name="Tharun Tunikipati" userId="2ee16ce38653e04a" providerId="LiveId" clId="{219E0C1A-41FE-41C5-8EC2-8B3057E819EA}" dt="2023-12-21T13:11:09.703" v="120" actId="1076"/>
        <pc:sldMkLst>
          <pc:docMk/>
          <pc:sldMk cId="3616953869" sldId="271"/>
        </pc:sldMkLst>
        <pc:picChg chg="mod">
          <ac:chgData name="Tharun Tunikipati" userId="2ee16ce38653e04a" providerId="LiveId" clId="{219E0C1A-41FE-41C5-8EC2-8B3057E819EA}" dt="2023-12-21T13:11:09.703" v="120" actId="1076"/>
          <ac:picMkLst>
            <pc:docMk/>
            <pc:sldMk cId="3616953869" sldId="271"/>
            <ac:picMk id="5" creationId="{80757237-B8E0-41A3-34FE-C968A23F86C3}"/>
          </ac:picMkLst>
        </pc:picChg>
      </pc:sldChg>
      <pc:sldChg chg="modSp mod">
        <pc:chgData name="Tharun Tunikipati" userId="2ee16ce38653e04a" providerId="LiveId" clId="{219E0C1A-41FE-41C5-8EC2-8B3057E819EA}" dt="2023-12-21T13:21:46.436" v="179" actId="113"/>
        <pc:sldMkLst>
          <pc:docMk/>
          <pc:sldMk cId="2451587969" sldId="272"/>
        </pc:sldMkLst>
        <pc:spChg chg="mod">
          <ac:chgData name="Tharun Tunikipati" userId="2ee16ce38653e04a" providerId="LiveId" clId="{219E0C1A-41FE-41C5-8EC2-8B3057E819EA}" dt="2023-12-21T13:21:46.436" v="179" actId="113"/>
          <ac:spMkLst>
            <pc:docMk/>
            <pc:sldMk cId="2451587969" sldId="272"/>
            <ac:spMk id="3" creationId="{4726514E-92DC-96C9-FCE3-8DCDFD4797AE}"/>
          </ac:spMkLst>
        </pc:spChg>
      </pc:sldChg>
      <pc:sldChg chg="modSp mod">
        <pc:chgData name="Tharun Tunikipati" userId="2ee16ce38653e04a" providerId="LiveId" clId="{219E0C1A-41FE-41C5-8EC2-8B3057E819EA}" dt="2023-12-21T13:21:52.264" v="180" actId="113"/>
        <pc:sldMkLst>
          <pc:docMk/>
          <pc:sldMk cId="365555603" sldId="273"/>
        </pc:sldMkLst>
        <pc:spChg chg="mod">
          <ac:chgData name="Tharun Tunikipati" userId="2ee16ce38653e04a" providerId="LiveId" clId="{219E0C1A-41FE-41C5-8EC2-8B3057E819EA}" dt="2023-12-21T13:21:52.264" v="180" actId="113"/>
          <ac:spMkLst>
            <pc:docMk/>
            <pc:sldMk cId="365555603" sldId="273"/>
            <ac:spMk id="3" creationId="{96AAAFC5-C255-5C86-8029-6D6DCA55D753}"/>
          </ac:spMkLst>
        </pc:spChg>
        <pc:picChg chg="mod">
          <ac:chgData name="Tharun Tunikipati" userId="2ee16ce38653e04a" providerId="LiveId" clId="{219E0C1A-41FE-41C5-8EC2-8B3057E819EA}" dt="2023-12-21T13:11:20.882" v="122" actId="1076"/>
          <ac:picMkLst>
            <pc:docMk/>
            <pc:sldMk cId="365555603" sldId="273"/>
            <ac:picMk id="5" creationId="{CAE0D30D-4FA4-4DF9-3428-170B2CB45C9C}"/>
          </ac:picMkLst>
        </pc:picChg>
      </pc:sldChg>
      <pc:sldChg chg="modSp mod">
        <pc:chgData name="Tharun Tunikipati" userId="2ee16ce38653e04a" providerId="LiveId" clId="{219E0C1A-41FE-41C5-8EC2-8B3057E819EA}" dt="2023-12-21T13:21:57.297" v="181" actId="113"/>
        <pc:sldMkLst>
          <pc:docMk/>
          <pc:sldMk cId="1615524815" sldId="274"/>
        </pc:sldMkLst>
        <pc:spChg chg="mod">
          <ac:chgData name="Tharun Tunikipati" userId="2ee16ce38653e04a" providerId="LiveId" clId="{219E0C1A-41FE-41C5-8EC2-8B3057E819EA}" dt="2023-12-21T13:21:57.297" v="181" actId="113"/>
          <ac:spMkLst>
            <pc:docMk/>
            <pc:sldMk cId="1615524815" sldId="274"/>
            <ac:spMk id="3" creationId="{19084598-804D-97D3-2FFF-190ED91D00FF}"/>
          </ac:spMkLst>
        </pc:spChg>
        <pc:picChg chg="mod">
          <ac:chgData name="Tharun Tunikipati" userId="2ee16ce38653e04a" providerId="LiveId" clId="{219E0C1A-41FE-41C5-8EC2-8B3057E819EA}" dt="2023-12-21T13:11:30.157" v="124" actId="1076"/>
          <ac:picMkLst>
            <pc:docMk/>
            <pc:sldMk cId="1615524815" sldId="274"/>
            <ac:picMk id="5" creationId="{90F85745-25EA-B801-0CE1-607823645B9E}"/>
          </ac:picMkLst>
        </pc:picChg>
        <pc:picChg chg="mod">
          <ac:chgData name="Tharun Tunikipati" userId="2ee16ce38653e04a" providerId="LiveId" clId="{219E0C1A-41FE-41C5-8EC2-8B3057E819EA}" dt="2023-12-21T13:11:27.024" v="123" actId="1076"/>
          <ac:picMkLst>
            <pc:docMk/>
            <pc:sldMk cId="1615524815" sldId="274"/>
            <ac:picMk id="7" creationId="{6D254AF6-C176-5F0D-4567-CCEB94C5EABA}"/>
          </ac:picMkLst>
        </pc:picChg>
      </pc:sldChg>
      <pc:sldMasterChg chg="modSldLayout">
        <pc:chgData name="Tharun Tunikipati" userId="2ee16ce38653e04a" providerId="LiveId" clId="{219E0C1A-41FE-41C5-8EC2-8B3057E819EA}" dt="2023-12-21T13:04:56.933" v="86"/>
        <pc:sldMasterMkLst>
          <pc:docMk/>
          <pc:sldMasterMk cId="828872772" sldId="2147483779"/>
        </pc:sldMasterMkLst>
        <pc:sldLayoutChg chg="addSp delSp">
          <pc:chgData name="Tharun Tunikipati" userId="2ee16ce38653e04a" providerId="LiveId" clId="{219E0C1A-41FE-41C5-8EC2-8B3057E819EA}" dt="2023-12-21T13:04:56.933" v="86"/>
          <pc:sldLayoutMkLst>
            <pc:docMk/>
            <pc:sldMasterMk cId="828872772" sldId="2147483779"/>
            <pc:sldLayoutMk cId="3015077419" sldId="2147483797"/>
          </pc:sldLayoutMkLst>
          <pc:cxnChg chg="add del">
            <ac:chgData name="Tharun Tunikipati" userId="2ee16ce38653e04a" providerId="LiveId" clId="{219E0C1A-41FE-41C5-8EC2-8B3057E819EA}" dt="2023-12-21T13:04:56.933" v="86"/>
            <ac:cxnSpMkLst>
              <pc:docMk/>
              <pc:sldMasterMk cId="828872772" sldId="2147483779"/>
              <pc:sldLayoutMk cId="3015077419" sldId="2147483797"/>
              <ac:cxnSpMk id="7" creationId="{00000000-0000-0000-0000-000000000000}"/>
            </ac:cxnSpMkLst>
          </pc:cxnChg>
        </pc:sldLayoutChg>
      </pc:sldMasterChg>
    </pc:docChg>
  </pc:docChgLst>
  <pc:docChgLst>
    <pc:chgData name="Tharun Tunikipati" userId="2ee16ce38653e04a" providerId="LiveId" clId="{20B59957-A781-4301-88A6-528831E6D3D6}"/>
    <pc:docChg chg="modSld">
      <pc:chgData name="Tharun Tunikipati" userId="2ee16ce38653e04a" providerId="LiveId" clId="{20B59957-A781-4301-88A6-528831E6D3D6}" dt="2024-06-09T12:07:23.109" v="97" actId="20577"/>
      <pc:docMkLst>
        <pc:docMk/>
      </pc:docMkLst>
      <pc:sldChg chg="modSp mod">
        <pc:chgData name="Tharun Tunikipati" userId="2ee16ce38653e04a" providerId="LiveId" clId="{20B59957-A781-4301-88A6-528831E6D3D6}" dt="2024-06-09T12:07:23.109" v="97" actId="20577"/>
        <pc:sldMkLst>
          <pc:docMk/>
          <pc:sldMk cId="0" sldId="256"/>
        </pc:sldMkLst>
        <pc:spChg chg="mod">
          <ac:chgData name="Tharun Tunikipati" userId="2ee16ce38653e04a" providerId="LiveId" clId="{20B59957-A781-4301-88A6-528831E6D3D6}" dt="2024-06-09T12:07:23.109" v="9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arun Tunikipati" userId="2ee16ce38653e04a" providerId="LiveId" clId="{20B59957-A781-4301-88A6-528831E6D3D6}" dt="2024-06-09T12:07:18.896" v="6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9845"/>
            <a:ext cx="9144000" cy="275272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b="1" dirty="0">
                <a:solidFill>
                  <a:schemeClr val="accent5"/>
                </a:solidFill>
              </a:rPr>
              <a:t>Signature Forgery Detection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1534" y="4418330"/>
            <a:ext cx="6515735" cy="1666875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66CC-F89C-2FA8-C26E-E10817A7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8" y="911223"/>
            <a:ext cx="10515600" cy="5730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</a:t>
            </a:r>
            <a:r>
              <a:rPr lang="en-IN" b="1" u="sng" dirty="0"/>
              <a:t>Importing the Libraries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2.</a:t>
            </a:r>
            <a:r>
              <a:rPr lang="en-IN" b="1" u="sng" dirty="0"/>
              <a:t>Preprocessing the images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dirty="0"/>
              <a:t>    i. Converting RGB signature images to greyscale images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D25498-AEE8-63DC-DF7F-C94F9BE3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Methodology:-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7A718-EA3F-58DF-F5ED-2E3CA9303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6" y="1343818"/>
            <a:ext cx="5755106" cy="2503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EDC4-59B8-EA3A-4937-53D9FB91E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42" y="5129864"/>
            <a:ext cx="4857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E746FE-D6BB-7949-8488-B9D354799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67" y="295977"/>
            <a:ext cx="11531065" cy="64802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ii . Then , the grey scale image is converted to a binary image using  ‘greybin’ involving Guassian filtering to reduce noise and Otsu’s thresholding to determine optimal threshold for binary conversion.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iii . Bounding Box and Cropping : The coordinates of white pixels in the binary image and creates a bounding box around them. Then, it extracts a cropped image only containing signature part.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D13FE-1FCC-0365-B758-CD7AB1AA7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93" y="1927158"/>
            <a:ext cx="48958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3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B09A-780F-7902-4939-8D3BB8FE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3" y="163629"/>
            <a:ext cx="10891787" cy="63815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3.</a:t>
            </a:r>
            <a:r>
              <a:rPr lang="en-IN" b="1" u="sng" dirty="0"/>
              <a:t>Feature Extraction </a:t>
            </a:r>
            <a:r>
              <a:rPr lang="en-IN" b="1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i. With the Ratio()  function we calculate the ratio of white pixels to total         number of  pixels in a binary image.</a:t>
            </a:r>
          </a:p>
          <a:p>
            <a:pPr marL="0" indent="0">
              <a:buNone/>
            </a:pPr>
            <a:r>
              <a:rPr lang="en-IN" dirty="0"/>
              <a:t> ii . The Centroid() function calculates the centroid (center of mass) of white pixels in a binary image and returns the coordinates as a tuple.</a:t>
            </a:r>
          </a:p>
          <a:p>
            <a:pPr marL="0" indent="0">
              <a:buNone/>
            </a:pPr>
            <a:r>
              <a:rPr lang="en-IN" dirty="0"/>
              <a:t> iii. Then , the regionprops() function analyzes the connected components in a binary image and returns a list of eccentricity and solidity.</a:t>
            </a:r>
          </a:p>
          <a:p>
            <a:pPr marL="0" indent="0">
              <a:buNone/>
            </a:pPr>
            <a:r>
              <a:rPr lang="en-IN" dirty="0"/>
              <a:t> iv. The function SkewKurtosis() calculates the skewness and kurtosis along the x and y axes of a given binary image , returns skewx , skewy are the skewness values and kurtx , kurty are the kurtoisis values.</a:t>
            </a:r>
          </a:p>
        </p:txBody>
      </p:sp>
    </p:spTree>
    <p:extLst>
      <p:ext uri="{BB962C8B-B14F-4D97-AF65-F5344CB8AC3E}">
        <p14:creationId xmlns:p14="http://schemas.microsoft.com/office/powerpoint/2010/main" val="345234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7A53463-3EBF-0C07-21BF-E4266DF4B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0" y="417571"/>
            <a:ext cx="5781675" cy="350520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78C88A-795A-60BB-F3D3-94EE8534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30" y="156060"/>
            <a:ext cx="2619275" cy="3838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57198A-8680-0B67-EDF3-73F9899C3BA7}"/>
              </a:ext>
            </a:extLst>
          </p:cNvPr>
          <p:cNvSpPr txBox="1"/>
          <p:nvPr/>
        </p:nvSpPr>
        <p:spPr>
          <a:xfrm>
            <a:off x="723541" y="4466122"/>
            <a:ext cx="1111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</a:t>
            </a:r>
            <a:r>
              <a:rPr lang="en-IN" sz="2400" b="1" u="sng" dirty="0"/>
              <a:t>. CSV file creation </a:t>
            </a:r>
            <a:r>
              <a:rPr lang="en-IN" sz="2400" b="1" dirty="0"/>
              <a:t>:</a:t>
            </a:r>
          </a:p>
          <a:p>
            <a:r>
              <a:rPr lang="en-IN" sz="2400" dirty="0"/>
              <a:t>Saving the features of the signatures with respective to the person in a CSV file that is used as reference for further verification of signatures.</a:t>
            </a:r>
          </a:p>
        </p:txBody>
      </p:sp>
    </p:spTree>
    <p:extLst>
      <p:ext uri="{BB962C8B-B14F-4D97-AF65-F5344CB8AC3E}">
        <p14:creationId xmlns:p14="http://schemas.microsoft.com/office/powerpoint/2010/main" val="148881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FA49-52D7-DDF8-22E4-CBFF1CEB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81" y="385011"/>
            <a:ext cx="11444438" cy="63622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5 . </a:t>
            </a:r>
            <a:r>
              <a:rPr lang="en-IN" b="1" u="sng" dirty="0"/>
              <a:t>Neural Network implementation 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dirty="0"/>
              <a:t> i. Loading and reading CSV data :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ii. Neural Network Architecture : </a:t>
            </a:r>
          </a:p>
          <a:p>
            <a:pPr marL="0" indent="0">
              <a:buNone/>
            </a:pPr>
            <a:r>
              <a:rPr lang="en-IN" dirty="0"/>
              <a:t>It is defined with three hidden layers using the ‘Multilayer Perceptron’ function.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7840D-8B05-D5A1-B5D4-003D188E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58" y="1359574"/>
            <a:ext cx="6972658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4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9C19-016B-47D8-8D75-4B04F6C2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43" y="250256"/>
            <a:ext cx="11318507" cy="6468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It uses the tanh activation function for the hidden layers and softmax for the output layer.</a:t>
            </a:r>
          </a:p>
          <a:p>
            <a:pPr marL="0" indent="0">
              <a:buNone/>
            </a:pPr>
            <a:r>
              <a:rPr lang="en-IN" dirty="0"/>
              <a:t>The weights and bias are randomly initialized.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57237-B8E0-41A3-34FE-C968A23F8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02" y="1989009"/>
            <a:ext cx="5753396" cy="40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514E-92DC-96C9-FCE3-8DCDFD47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365760"/>
            <a:ext cx="11097928" cy="5958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iii. Training the network 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US" dirty="0"/>
              <a:t>The network is trained using Adam optimizer and mean squared error as the loss function.</a:t>
            </a:r>
          </a:p>
          <a:p>
            <a:pPr marL="0" indent="0">
              <a:buNone/>
            </a:pPr>
            <a:r>
              <a:rPr lang="en-IN" b="1" dirty="0"/>
              <a:t>6. </a:t>
            </a:r>
            <a:r>
              <a:rPr lang="en-IN" b="1" u="sng" dirty="0"/>
              <a:t>Evaluation</a:t>
            </a:r>
            <a:r>
              <a:rPr lang="en-IN" u="sng" dirty="0"/>
              <a:t>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82FE9-5B86-8CBD-95E1-FD435D9C2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1" y="2290813"/>
            <a:ext cx="6959958" cy="4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8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AFC5-C255-5C86-8029-6D6DCA55D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97" y="401085"/>
            <a:ext cx="10515600" cy="600933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7. T</a:t>
            </a:r>
            <a:r>
              <a:rPr lang="en-IN" b="1" u="sng" dirty="0"/>
              <a:t>esting </a:t>
            </a:r>
            <a:r>
              <a:rPr lang="en-IN" dirty="0"/>
              <a:t>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The train and test loop runs the training and testing processes for multiple iterations.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0D30D-4FA4-4DF9-3428-170B2CB45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69" y="1116531"/>
            <a:ext cx="8134768" cy="38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4598-804D-97D3-2FFF-190ED91D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16016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8. </a:t>
            </a:r>
            <a:r>
              <a:rPr lang="en-IN" b="1" u="sng" dirty="0"/>
              <a:t>Execution</a:t>
            </a:r>
            <a:r>
              <a:rPr lang="en-IN" b="1" dirty="0"/>
              <a:t> :</a:t>
            </a:r>
          </a:p>
          <a:p>
            <a:pPr marL="0" indent="0">
              <a:buNone/>
            </a:pPr>
            <a:r>
              <a:rPr lang="en-IN" dirty="0"/>
              <a:t>Finally, the model evaluates using the provided signature image and prints whether it is genuine or forged.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85745-25EA-B801-0CE1-60782364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36" y="2076326"/>
            <a:ext cx="10381164" cy="1234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54AF6-C176-5F0D-4567-CCEB94C5E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2" y="4280837"/>
            <a:ext cx="10374978" cy="9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649470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  <a:p>
            <a:r>
              <a:rPr lang="en-US" sz="3200" dirty="0"/>
              <a:t>Abstract</a:t>
            </a:r>
          </a:p>
          <a:p>
            <a:r>
              <a:rPr lang="en-US" sz="3200" dirty="0"/>
              <a:t>Existing Systems</a:t>
            </a:r>
          </a:p>
          <a:p>
            <a:r>
              <a:rPr lang="en-US" sz="3200" dirty="0"/>
              <a:t>Proposed System</a:t>
            </a:r>
          </a:p>
          <a:p>
            <a:r>
              <a:rPr lang="en-US" sz="3200" dirty="0"/>
              <a:t>Requirements</a:t>
            </a:r>
          </a:p>
          <a:p>
            <a:r>
              <a:rPr lang="en-US" sz="3200" dirty="0"/>
              <a:t>References</a:t>
            </a:r>
          </a:p>
          <a:p>
            <a:r>
              <a:rPr lang="en-US" sz="3200" dirty="0"/>
              <a:t>Data</a:t>
            </a:r>
          </a:p>
          <a:p>
            <a:r>
              <a:rPr lang="en-US" sz="3200" dirty="0"/>
              <a:t>Methodology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Problem Statement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/>
              <a:t>Signatures are very important in our social and legal life for verification and authentication.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7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>
                <a:sym typeface="+mn-ea"/>
              </a:rPr>
              <a:t>A forged signature is a signature than has been determined to not be genuine.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700" dirty="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sym typeface="+mn-ea"/>
              </a:rPr>
              <a:t>H</a:t>
            </a:r>
            <a:r>
              <a:rPr lang="en-US" sz="2700" dirty="0">
                <a:sym typeface="+mn-ea"/>
              </a:rPr>
              <a:t>andwritten signature is widely accepted as a form of confirmation.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700" dirty="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>
                <a:sym typeface="+mn-ea"/>
              </a:rPr>
              <a:t>The problem at hand is to develop an effective and efficient system for the detection of forged signature.</a:t>
            </a:r>
            <a:endParaRPr lang="en-US" sz="27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Abstract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" y="1524000"/>
            <a:ext cx="11303635" cy="4869180"/>
          </a:xfrm>
        </p:spPr>
        <p:txBody>
          <a:bodyPr/>
          <a:lstStyle/>
          <a:p>
            <a:r>
              <a:rPr lang="en-US" sz="2400" dirty="0"/>
              <a:t>In organizations there are no perfect systems to verify the signature ,which leads to fraudulent operations.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raise of signature fraud cases  are becoming a concerning issue.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project helps for identifying the forged signature.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are going to implement signature verification by using different geometric measures.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Here we use python libraries like TensorFlow, Matplotlib, Pandas, Keras.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Existing System 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59865"/>
            <a:ext cx="11431905" cy="5008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existing system has the following limitations :</a:t>
            </a:r>
          </a:p>
          <a:p>
            <a:r>
              <a:rPr lang="en-US" sz="2400" b="1" dirty="0"/>
              <a:t>Limited Behavioral Data</a:t>
            </a:r>
            <a:r>
              <a:rPr lang="en-US" sz="2400" dirty="0"/>
              <a:t>: Some systems rely heavily on static features of signatures, which may not capture the full range of an individual's signing behavior.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Cross-Device Variability</a:t>
            </a:r>
            <a:r>
              <a:rPr lang="en-US" sz="2400" dirty="0"/>
              <a:t>: Signatures captured on different devices or surfaces may exhibit variations that can challenge the consistency of detection models.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Adversarial Attacks</a:t>
            </a:r>
            <a:r>
              <a:rPr lang="en-US" sz="2400" dirty="0"/>
              <a:t>: Skilled forgers can exploit system vulnerabilities and create signature forgeries that can bypass detection algorithms.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Cost of Implementation</a:t>
            </a:r>
            <a:r>
              <a:rPr lang="en-US" sz="2400" dirty="0"/>
              <a:t>: Implementing and maintaining a robust signature forgery detection system can be expensive, which may limit its adoption by smaller organizations.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Proposed System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460"/>
            <a:ext cx="11033125" cy="4848225"/>
          </a:xfrm>
        </p:spPr>
        <p:txBody>
          <a:bodyPr/>
          <a:lstStyle/>
          <a:p>
            <a:r>
              <a:rPr lang="en-US" sz="2400" dirty="0"/>
              <a:t>Providing effective dataset of original and forged signatures for training the model.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Using Machine libraries Matplotlib,Keras,TensorFlow,Skimage for maximizing the accuracy.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ym typeface="+mn-ea"/>
              </a:rPr>
              <a:t>Reduced False Positives: Balancing accuracy with a lower false positive rate can reduce inconvenience to legitimate users while maintaining security.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Cost-Effectiveness: An efficient system can offer cost savings by reducing the need for manual signature verification and minimizing fraud-related losses.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Requirements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Development Platform : Windows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IDE :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J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upyter Notebook</a:t>
            </a:r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, Python</a:t>
            </a:r>
          </a:p>
          <a:p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TensorFlow</a:t>
            </a:r>
          </a:p>
          <a:p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Matplotlib</a:t>
            </a:r>
          </a:p>
          <a:p>
            <a:r>
              <a:rPr lang="en-US" alt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Keras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References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. A. Karpathy ”Backpropagation, Intuitions” from Stanford’s CS231n,      http://cs231n.github.io/optimization-2/, 2015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D. Muramatsu, M. Kondo, M. Sasaki, S. Tachibana and T. Matsumoto (2006). A Markov Chain Monte Carlo Algorithm for Bayesian Dynamic Signature Verification. IEEE Trans. on Information Security. 1(1):22-44.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https://ieeexplore.ieee.org/document/9807905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https://ieeexplore.ieee.org/document/8639420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0406-ABF2-08F6-25CA-97E0658D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98" y="2592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DATA:-</a:t>
            </a:r>
            <a:br>
              <a:rPr lang="en-IN" sz="3200" dirty="0">
                <a:solidFill>
                  <a:schemeClr val="accent1"/>
                </a:solidFill>
              </a:rPr>
            </a:br>
            <a:r>
              <a:rPr lang="en-IN" sz="2800" dirty="0"/>
              <a:t>Collected various real and forged signatures from different sources , properly processed and organized.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271F-3EAF-C8FE-A5D9-0F0C73DF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84811"/>
            <a:ext cx="10515600" cy="48833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Real signatures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Forged signatures: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AF3A7-4677-F211-E529-66BCD4BA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94" y="2000740"/>
            <a:ext cx="6747964" cy="1891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56210-DA94-0BF5-1627-FECB80E81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93" y="4507104"/>
            <a:ext cx="6921219" cy="21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496</TotalTime>
  <Words>863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  Signature Forgery Detection </vt:lpstr>
      <vt:lpstr>Contents :</vt:lpstr>
      <vt:lpstr>Problem Statement :</vt:lpstr>
      <vt:lpstr>Abstract :</vt:lpstr>
      <vt:lpstr>Existing System : </vt:lpstr>
      <vt:lpstr>Proposed System :</vt:lpstr>
      <vt:lpstr>Requirements : </vt:lpstr>
      <vt:lpstr>References : </vt:lpstr>
      <vt:lpstr>DATA:- Collected various real and forged signatures from different sources , properly processed and organized.</vt:lpstr>
      <vt:lpstr>Methodology:-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Oriented Mini Project  Signature Forgery Detection</dc:title>
  <dc:creator>NIKHIL RAJ</dc:creator>
  <cp:lastModifiedBy>Tharun Tunikipati</cp:lastModifiedBy>
  <cp:revision>2</cp:revision>
  <dcterms:created xsi:type="dcterms:W3CDTF">2023-09-28T07:43:04Z</dcterms:created>
  <dcterms:modified xsi:type="dcterms:W3CDTF">2024-06-09T12:07:25Z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1408E54EAEB54F0FB89FD6D89A7FDF59_11</vt:lpwstr>
  </property>
  <property fmtid="{D5CDD505-2E9C-101B-9397-08002B2CF9AE}" pid="3" name="KSOProductBuildVer">
    <vt:lpwstr>1033-12.2.0.13215</vt:lpwstr>
  </property>
</Properties>
</file>