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7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11ADB-5D84-C542-AC2C-931D5CF79F1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9726D-CA57-244B-A255-4F8C4CE2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5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9726D-CA57-244B-A255-4F8C4CE2EC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9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3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60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50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51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3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3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4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6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5FB829-6265-3744-9155-96E1C5DCAE7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B8EDB26-26D3-CF4C-BF90-2F2D5E8A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FDB2-DB7D-E98B-17A4-ACAD81ED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IN" sz="5600" dirty="0">
                <a:solidFill>
                  <a:srgbClr val="FFFFFF"/>
                </a:solidFill>
              </a:rPr>
              <a:t>Securing Your Kubernetes Ecosystem: A Holistic Approach to Supply Chain and Threat </a:t>
            </a:r>
            <a:r>
              <a:rPr lang="en-IN" sz="5600" dirty="0" err="1">
                <a:solidFill>
                  <a:srgbClr val="FFFFFF"/>
                </a:solidFill>
              </a:rPr>
              <a:t>Modeling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2299D-0EAE-72D2-A3B1-4E5501228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Venkatramanan Vijayan, IBM Cloud, Security Architect</a:t>
            </a:r>
          </a:p>
        </p:txBody>
      </p:sp>
    </p:spTree>
    <p:extLst>
      <p:ext uri="{BB962C8B-B14F-4D97-AF65-F5344CB8AC3E}">
        <p14:creationId xmlns:p14="http://schemas.microsoft.com/office/powerpoint/2010/main" val="221189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F430-0B11-A262-9DA7-DFA4DC3F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Stage Risks &amp; Mitigations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BC2D-51F0-E0D5-0E8D-B83D3F7F3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Cover build process risks (compromised build environments, unverified base images) and their impact on the final container image. </a:t>
            </a:r>
          </a:p>
          <a:p>
            <a:r>
              <a:rPr lang="en-IN" dirty="0"/>
              <a:t>Introduce image scanning and signing.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D681-5435-5FFD-C08D-BF1CFB81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Registry Stage Risks &amp; Mitigations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2645-FCB5-F6B2-1D31-309D233C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Highlight registry-related risks (image tampering, public exposure)</a:t>
            </a:r>
          </a:p>
          <a:p>
            <a:r>
              <a:rPr lang="en-IN" dirty="0"/>
              <a:t>Importance of secure registry configurations and vulnerability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5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5497-D2AF-008E-FE17-096B31A8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 Stage Risks &amp; Mitigations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394D-DF42-AF6E-91D7-64F05274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Discuss deployment-related risks (misconfigured RBAC, privileged containers) </a:t>
            </a:r>
          </a:p>
          <a:p>
            <a:r>
              <a:rPr lang="en-IN" dirty="0"/>
              <a:t>How they can be mitigated using admission controllers and policy enforcement.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0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3B9A-B495-DB78-1B52-790C0163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Runtime Stage Risks &amp; Mitigations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3E306-2644-2AB0-9121-01E9EEE2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Briefly mention runtime security concerns (container escape, node compromise) </a:t>
            </a:r>
          </a:p>
          <a:p>
            <a:r>
              <a:rPr lang="en-IN" dirty="0"/>
              <a:t>The need for runtime monitoring and security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3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DA6B04-D2FA-2123-BE37-B9F9F0AE9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541F74-7AB4-44F5-B299-DC46587E9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C5CDCA-4575-4FF4-A5EC-64DC449B2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42D19B-10DE-4D94-98F8-1F12F9938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C4F9F2-5068-498F-A8BD-B7B105328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E1DABB-ED82-4D7D-8F9D-4F5168E3E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468F7E-1797-41D7-AB73-3AD2C4C2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20D4073-E031-435E-B8A6-63CEA7375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8304B15C-CB59-49EF-BEFA-F4B5CFF1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739E239-4B56-4CD1-B3C9-F44730C4B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B97F9A81-D694-4C86-AF0C-8D592AFE2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44EB1-CC4F-D448-759A-BC648677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>
                <a:solidFill>
                  <a:srgbClr val="FFFFFF"/>
                </a:solidFill>
              </a:rPr>
              <a:t>Threat Modeling &amp; Mitigation Strategies (Overlaid on Supply Chain)</a:t>
            </a:r>
          </a:p>
        </p:txBody>
      </p:sp>
    </p:spTree>
    <p:extLst>
      <p:ext uri="{BB962C8B-B14F-4D97-AF65-F5344CB8AC3E}">
        <p14:creationId xmlns:p14="http://schemas.microsoft.com/office/powerpoint/2010/main" val="417916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E62-A148-0B88-1AFF-764C1D15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Threat </a:t>
            </a:r>
            <a:r>
              <a:rPr lang="en-IN" dirty="0" err="1"/>
              <a:t>Modeling</a:t>
            </a:r>
            <a:r>
              <a:rPr lang="en-IN" dirty="0"/>
              <a:t>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8C49-98D0-4DD9-9201-821F8A97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Briefly introduce the concept of threat </a:t>
            </a:r>
            <a:r>
              <a:rPr lang="en-IN" dirty="0" err="1"/>
              <a:t>modeling</a:t>
            </a:r>
            <a:r>
              <a:rPr lang="en-IN" dirty="0"/>
              <a:t> and a framework like STRIDE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1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2405-CA68-CAE9-650A-36768768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Server Threats (Supply Chain &amp; Direct)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AE48-6A5D-BD59-5052-68B42508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Discuss threats targeting the API server</a:t>
            </a:r>
          </a:p>
          <a:p>
            <a:r>
              <a:rPr lang="en-IN" dirty="0"/>
              <a:t>Including those originating from a compromised supply chain (e.g., malicious code in a container deployed via a compromised image) </a:t>
            </a:r>
          </a:p>
          <a:p>
            <a:r>
              <a:rPr lang="en-IN" dirty="0"/>
              <a:t>Direct 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9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487D-6889-AE46-4BE7-E335D428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ETCD Threats </a:t>
            </a:r>
            <a:r>
              <a:rPr lang="en-IN" dirty="0"/>
              <a:t>(Supply Chain &amp; Direct)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B432-85DB-7C12-A994-2F587D2E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Cover etcd threats, including those related to compromised credentials or vulnerabilities in applications that interact with etcd, potentially introduced through the supply chain.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8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5062-C9B0-4EA9-023A-72F834C1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Kubelet</a:t>
            </a:r>
            <a:r>
              <a:rPr lang="en-IN" dirty="0"/>
              <a:t> Threats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2394-CFE3-BC67-A064-2D6BB5B6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Kubelet</a:t>
            </a:r>
            <a:r>
              <a:rPr lang="en-IN" dirty="0"/>
              <a:t> threats </a:t>
            </a:r>
          </a:p>
          <a:p>
            <a:r>
              <a:rPr lang="en-IN" dirty="0"/>
              <a:t>Container escape vulnerabilities that could be exacerbated by vulnerabilities introduced into container images via the supply chain.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1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ABD4-9BC8-AEB0-DE8D-F20A4C27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Threats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3920-9E8C-F749-83BF-419A92FB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how a compromised application introduced through the supply chain could lead to network attacks (e.g., a vulnerable application acting as a pivot point)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5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42FB-AF95-AE10-F3A1-D79085935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541F74-7AB4-44F5-B299-DC46587E9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C5CDCA-4575-4FF4-A5EC-64DC449B2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42D19B-10DE-4D94-98F8-1F12F9938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C4F9F2-5068-498F-A8BD-B7B105328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E1DABB-ED82-4D7D-8F9D-4F5168E3E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468F7E-1797-41D7-AB73-3AD2C4C2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20D4073-E031-435E-B8A6-63CEA7375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8304B15C-CB59-49EF-BEFA-F4B5CFF1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739E239-4B56-4CD1-B3C9-F44730C4B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B97F9A81-D694-4C86-AF0C-8D592AFE2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CCAF2-5C44-3258-1DA7-D7C3CC6B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The Interconnected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13008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7ABD-D6BA-F8F2-C094-72FE214E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Mitigation Strategies – Holistic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E0DA-6D4E-63C2-C84B-B18FE0680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Discuss mitigation strategies that address both supply chain and other threats,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Emphasizing the need for a layered approach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Secure configuration (RBAC, Network Policies)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Vulnerability management (Image scanning, Node scanning)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Access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Runtime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Security auditing and 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5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508E-6495-7D82-A283-B1DD4B7E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Rephrasing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7E6B-7C84-07D7-79BD-31110B01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Slide 9: Secure Coding Practices:</a:t>
            </a:r>
            <a:r>
              <a:rPr lang="en-IN" dirty="0"/>
              <a:t> This is </a:t>
            </a:r>
            <a:r>
              <a:rPr lang="en-IN" i="1" dirty="0"/>
              <a:t>essential</a:t>
            </a:r>
            <a:r>
              <a:rPr lang="en-IN" dirty="0"/>
              <a:t>. A strong supply chain starts with secure code. This should be mentioned early (perhaps even before the build stage), emphasizing developer responsibility and training.</a:t>
            </a:r>
          </a:p>
          <a:p>
            <a:r>
              <a:rPr lang="en-IN" b="1" dirty="0"/>
              <a:t>Slide 10: Image Scanning &amp; Vulnerability Management:</a:t>
            </a:r>
            <a:r>
              <a:rPr lang="en-IN" dirty="0"/>
              <a:t> Absolutely crucial. This should be a core part of the supply chain discussion, covering scanning at build, registry, and even deploy time. Mentioning tools like </a:t>
            </a:r>
            <a:r>
              <a:rPr lang="en-IN" dirty="0" err="1"/>
              <a:t>Trivy</a:t>
            </a:r>
            <a:r>
              <a:rPr lang="en-IN" dirty="0"/>
              <a:t>, Clair, and </a:t>
            </a:r>
            <a:r>
              <a:rPr lang="en-IN" dirty="0" err="1"/>
              <a:t>Anchore</a:t>
            </a:r>
            <a:r>
              <a:rPr lang="en-IN" dirty="0"/>
              <a:t> Engine is helpful for practical application.</a:t>
            </a:r>
          </a:p>
          <a:p>
            <a:r>
              <a:rPr lang="en-IN" b="1" dirty="0"/>
              <a:t>Slide 11: Supply Chain Security Tools:</a:t>
            </a:r>
            <a:r>
              <a:rPr lang="en-IN" dirty="0"/>
              <a:t> Very important. </a:t>
            </a:r>
            <a:r>
              <a:rPr lang="en-IN" dirty="0" err="1"/>
              <a:t>Sigstore</a:t>
            </a:r>
            <a:r>
              <a:rPr lang="en-IN" dirty="0"/>
              <a:t>/Cosign, SLSA, and admission controllers are key tools for a robust supply chain. This slide can be integrated with the image scanning discussion, showing how these tools complement vulnerability scanning. For example: "After scanning, we can use Cosign to sign the image, assuring its integrity..." SLSA can be introduced as a framework for building secure supply chains.</a:t>
            </a:r>
          </a:p>
          <a:p>
            <a:r>
              <a:rPr lang="en-IN" b="1" dirty="0"/>
              <a:t>Slide 12: Access Control &amp; Network Policies:</a:t>
            </a:r>
            <a:r>
              <a:rPr lang="en-IN" dirty="0"/>
              <a:t> </a:t>
            </a:r>
            <a:r>
              <a:rPr lang="en-IN" i="1" dirty="0"/>
              <a:t>Critical</a:t>
            </a:r>
            <a:r>
              <a:rPr lang="en-IN" dirty="0"/>
              <a:t>. RBAC and network policies are fundamental for limiting the blast radius of any successful attack, whether it originates from a supply chain vulnerability or elsewhere. This slide should be presented in the context of both supply chain </a:t>
            </a:r>
            <a:r>
              <a:rPr lang="en-IN" i="1" dirty="0"/>
              <a:t>and</a:t>
            </a:r>
            <a:r>
              <a:rPr lang="en-IN" dirty="0"/>
              <a:t> general threat mitigation.</a:t>
            </a:r>
          </a:p>
          <a:p>
            <a:r>
              <a:rPr lang="en-IN" b="1" dirty="0"/>
              <a:t>Slide 13: Runtime Security:</a:t>
            </a:r>
            <a:r>
              <a:rPr lang="en-IN" dirty="0"/>
              <a:t> Important. Runtime security tools like Falco and </a:t>
            </a:r>
            <a:r>
              <a:rPr lang="en-IN" dirty="0" err="1"/>
              <a:t>Sysdig</a:t>
            </a:r>
            <a:r>
              <a:rPr lang="en-IN" dirty="0"/>
              <a:t> are essential for detecting and responding to attacks that make it past other layers of </a:t>
            </a:r>
            <a:r>
              <a:rPr lang="en-IN" dirty="0" err="1"/>
              <a:t>defense</a:t>
            </a:r>
            <a:r>
              <a:rPr lang="en-IN" dirty="0"/>
              <a:t>. This should be included in the threat </a:t>
            </a:r>
            <a:r>
              <a:rPr lang="en-IN" dirty="0" err="1"/>
              <a:t>modeling</a:t>
            </a:r>
            <a:r>
              <a:rPr lang="en-IN" dirty="0"/>
              <a:t> section, as runtime monitoring can help identify malicious activity, regardless of its source (supply chain or direct attack).</a:t>
            </a:r>
          </a:p>
          <a:p>
            <a:r>
              <a:rPr lang="en-IN" b="1" dirty="0"/>
              <a:t>Slide 14: Infrastructure as Code (</a:t>
            </a:r>
            <a:r>
              <a:rPr lang="en-IN" b="1" dirty="0" err="1"/>
              <a:t>IaC</a:t>
            </a:r>
            <a:r>
              <a:rPr lang="en-IN" b="1" dirty="0"/>
              <a:t>) Security:</a:t>
            </a:r>
            <a:r>
              <a:rPr lang="en-IN" dirty="0"/>
              <a:t> Relevant, but potentially the one to condense the most if time is tight. Mentioning </a:t>
            </a:r>
            <a:r>
              <a:rPr lang="en-IN" dirty="0" err="1"/>
              <a:t>IaC</a:t>
            </a:r>
            <a:r>
              <a:rPr lang="en-IN" dirty="0"/>
              <a:t> security is important for a holistic approach, but you might not need to go into great detail. The key message is that </a:t>
            </a:r>
            <a:r>
              <a:rPr lang="en-IN" dirty="0" err="1"/>
              <a:t>IaC</a:t>
            </a:r>
            <a:r>
              <a:rPr lang="en-IN" dirty="0"/>
              <a:t> should be secured to prevent misconfigurations that could create vulnerabilities exploitable by supply chain attacks or other threats. This could be briefly touched upon when discussing secure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176B9-F5E6-AC77-8366-09026D94E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19BD-DDEB-B094-7FF0-0A8CDB17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091"/>
            <a:ext cx="10515600" cy="1325563"/>
          </a:xfrm>
        </p:spPr>
        <p:txBody>
          <a:bodyPr/>
          <a:lstStyle/>
          <a:p>
            <a:r>
              <a:rPr lang="en-IN" dirty="0"/>
              <a:t>Conclusion &amp; Q&amp;A </a:t>
            </a:r>
          </a:p>
        </p:txBody>
      </p:sp>
    </p:spTree>
    <p:extLst>
      <p:ext uri="{BB962C8B-B14F-4D97-AF65-F5344CB8AC3E}">
        <p14:creationId xmlns:p14="http://schemas.microsoft.com/office/powerpoint/2010/main" val="300402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2C2D-E495-CE2C-8E7E-BFCFFCB7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DE62-0DA6-675E-72DF-A527A77AC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39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FF07-413F-ED32-4DD5-05F2028B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to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304D-41EE-86B9-7510-9F9B8B3A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75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09EE-A8D6-D957-EE86-C538DF30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CEA9-93DC-F54A-1245-3E9A7466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2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322D-7268-5268-6091-59F8218C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Evolving Kubernetes Security 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8E43-30DA-73F2-6A3E-02E89EAD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Briefly discuss the increasing complexity and attack surface of Kubernetes environments, emphasizing the need for both supply chain security and threat </a:t>
            </a:r>
            <a:r>
              <a:rPr lang="en-IN" dirty="0" err="1"/>
              <a:t>modeling</a:t>
            </a:r>
            <a:r>
              <a:rPr lang="en-IN" dirty="0"/>
              <a:t>. </a:t>
            </a:r>
          </a:p>
          <a:p>
            <a:r>
              <a:rPr lang="en-IN" dirty="0"/>
              <a:t>Explain how these two concepts are intertwined. A compromised supply chain directly impacts your threat model, and understanding your threat model helps you prioritize supply chain </a:t>
            </a:r>
            <a:r>
              <a:rPr lang="en-IN" dirty="0" err="1"/>
              <a:t>defenses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4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E8EF-51D9-EE17-7D9F-4E975428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Supply Chain Security &amp; threat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533B-4498-DCFA-3E9C-A1D404A2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Both?</a:t>
            </a:r>
          </a:p>
          <a:p>
            <a:r>
              <a:rPr lang="en-IN" dirty="0"/>
              <a:t>Explain that supply chain security focuses on preventing vulnerabilities from being introduced into your system, </a:t>
            </a:r>
          </a:p>
          <a:p>
            <a:r>
              <a:rPr lang="en-IN" dirty="0"/>
              <a:t>while threat </a:t>
            </a:r>
            <a:r>
              <a:rPr lang="en-IN" dirty="0" err="1"/>
              <a:t>modeling</a:t>
            </a:r>
            <a:r>
              <a:rPr lang="en-IN" dirty="0"/>
              <a:t> helps you understand and mitigate the potential impact of those vulnerabilities (and other threats). They are complementary.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7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541F74-7AB4-44F5-B299-DC46587E9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C5CDCA-4575-4FF4-A5EC-64DC449B2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42D19B-10DE-4D94-98F8-1F12F9938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C4F9F2-5068-498F-A8BD-B7B105328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E1DABB-ED82-4D7D-8F9D-4F5168E3E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468F7E-1797-41D7-AB73-3AD2C4C2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20D4073-E031-435E-B8A6-63CEA7375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8304B15C-CB59-49EF-BEFA-F4B5CFF1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739E239-4B56-4CD1-B3C9-F44730C4B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B97F9A81-D694-4C86-AF0C-8D592AFE2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12F6E-2B36-291F-173A-931261EE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Kubernetes Architecture &amp; Attack Surface</a:t>
            </a:r>
          </a:p>
        </p:txBody>
      </p:sp>
    </p:spTree>
    <p:extLst>
      <p:ext uri="{BB962C8B-B14F-4D97-AF65-F5344CB8AC3E}">
        <p14:creationId xmlns:p14="http://schemas.microsoft.com/office/powerpoint/2010/main" val="211295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5434-D4D2-9320-2B56-014C8B8D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Components (Simplified)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824F-65D7-ADB5-9012-642BA0F3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Provide a simplified diagram of key Kubernetes components</a:t>
            </a:r>
          </a:p>
          <a:p>
            <a:r>
              <a:rPr lang="en-IN" dirty="0"/>
              <a:t>API Server </a:t>
            </a:r>
          </a:p>
          <a:p>
            <a:r>
              <a:rPr lang="en-IN" dirty="0"/>
              <a:t>Etcd </a:t>
            </a:r>
          </a:p>
          <a:p>
            <a:r>
              <a:rPr lang="en-IN" dirty="0" err="1"/>
              <a:t>Kubelet</a:t>
            </a:r>
            <a:r>
              <a:rPr lang="en-IN" dirty="0"/>
              <a:t> </a:t>
            </a:r>
          </a:p>
          <a:p>
            <a:r>
              <a:rPr lang="en-IN" dirty="0"/>
              <a:t>Controller Manager </a:t>
            </a:r>
          </a:p>
          <a:p>
            <a:r>
              <a:rPr lang="en-IN" dirty="0"/>
              <a:t>Scheduler </a:t>
            </a:r>
          </a:p>
          <a:p>
            <a:r>
              <a:rPr lang="en-IN" dirty="0"/>
              <a:t>Pods</a:t>
            </a:r>
          </a:p>
          <a:p>
            <a:r>
              <a:rPr lang="en-IN" dirty="0"/>
              <a:t>Nodes</a:t>
            </a:r>
          </a:p>
          <a:p>
            <a:r>
              <a:rPr lang="en-IN" dirty="0"/>
              <a:t>Namespaces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90B2-C1C3-5C54-8A44-FDFD63EB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 Surface in Detail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992A-00AF-3AD0-63D3-877BB159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the concept of the attack surface in the context of Kubernetes</a:t>
            </a:r>
          </a:p>
          <a:p>
            <a:r>
              <a:rPr lang="en-IN" dirty="0"/>
              <a:t>Relating it to the components shown in the previous slide.</a:t>
            </a:r>
          </a:p>
          <a:p>
            <a:r>
              <a:rPr lang="en-IN" dirty="0"/>
              <a:t>Highlight areas where supply chain vulnerabilities could manifest.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9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566383-3A5B-F15C-4933-B4B14EEA2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541F74-7AB4-44F5-B299-DC46587E9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C5CDCA-4575-4FF4-A5EC-64DC449B2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42D19B-10DE-4D94-98F8-1F12F9938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C4F9F2-5068-498F-A8BD-B7B105328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E1DABB-ED82-4D7D-8F9D-4F5168E3E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468F7E-1797-41D7-AB73-3AD2C4C2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20D4073-E031-435E-B8A6-63CEA7375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8304B15C-CB59-49EF-BEFA-F4B5CFF1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739E239-4B56-4CD1-B3C9-F44730C4B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B97F9A81-D694-4C86-AF0C-8D592AFE2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950A7-0E3D-7F90-3285-C86FD819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Supply Chain Risks &amp; Mitigations (Mapped to Architecture)</a:t>
            </a:r>
          </a:p>
        </p:txBody>
      </p:sp>
    </p:spTree>
    <p:extLst>
      <p:ext uri="{BB962C8B-B14F-4D97-AF65-F5344CB8AC3E}">
        <p14:creationId xmlns:p14="http://schemas.microsoft.com/office/powerpoint/2010/main" val="39919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135D-0D78-35B6-095A-A0868145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Stage Risks &amp; Mitigations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1A16-68CE-82DB-6B15-7AB03885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Discuss code-level vulnerabilities (dependency vulnerabilities, hardcoded secrets) and relate them to the development process and how they can propagate through the supply chain. </a:t>
            </a:r>
          </a:p>
          <a:p>
            <a:r>
              <a:rPr lang="en-IN" dirty="0"/>
              <a:t>Mention secure coding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71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38</TotalTime>
  <Words>946</Words>
  <Application>Microsoft Macintosh PowerPoint</Application>
  <PresentationFormat>Widescreen</PresentationFormat>
  <Paragraphs>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Century Gothic</vt:lpstr>
      <vt:lpstr>Wingdings 3</vt:lpstr>
      <vt:lpstr>Ion Boardroom</vt:lpstr>
      <vt:lpstr>Securing Your Kubernetes Ecosystem: A Holistic Approach to Supply Chain and Threat Modeling</vt:lpstr>
      <vt:lpstr>The Interconnected Security Landscape</vt:lpstr>
      <vt:lpstr>The Evolving Kubernetes Security Challenge</vt:lpstr>
      <vt:lpstr>Why Supply Chain Security &amp; threat modelling</vt:lpstr>
      <vt:lpstr>Kubernetes Architecture &amp; Attack Surface</vt:lpstr>
      <vt:lpstr>Kubernetes Components (Simplified)</vt:lpstr>
      <vt:lpstr>Attack Surface in Detail</vt:lpstr>
      <vt:lpstr>Supply Chain Risks &amp; Mitigations (Mapped to Architecture)</vt:lpstr>
      <vt:lpstr>Code Stage Risks &amp; Mitigations</vt:lpstr>
      <vt:lpstr>Build Stage Risks &amp; Mitigations</vt:lpstr>
      <vt:lpstr>Registry Stage Risks &amp; Mitigations</vt:lpstr>
      <vt:lpstr>Deploy Stage Risks &amp; Mitigations</vt:lpstr>
      <vt:lpstr>Runtime Stage Risks &amp; Mitigations</vt:lpstr>
      <vt:lpstr>Threat Modeling &amp; Mitigation Strategies (Overlaid on Supply Chain)</vt:lpstr>
      <vt:lpstr>Threat Modeling Process</vt:lpstr>
      <vt:lpstr>API Server Threats (Supply Chain &amp; Direct)</vt:lpstr>
      <vt:lpstr>ETCD Threats (Supply Chain &amp; Direct)</vt:lpstr>
      <vt:lpstr>Kubelet Threats</vt:lpstr>
      <vt:lpstr>Network Threats </vt:lpstr>
      <vt:lpstr>Mitigation Strategies – Holistic View</vt:lpstr>
      <vt:lpstr>Rephrasing Content</vt:lpstr>
      <vt:lpstr>Conclusion &amp; Q&amp;A </vt:lpstr>
      <vt:lpstr>Key Takeaways</vt:lpstr>
      <vt:lpstr>Call to Action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Venkatramanan Vijayan</dc:creator>
  <cp:lastModifiedBy>Venkatramanan Vijayan</cp:lastModifiedBy>
  <cp:revision>1</cp:revision>
  <dcterms:created xsi:type="dcterms:W3CDTF">2025-02-17T02:49:25Z</dcterms:created>
  <dcterms:modified xsi:type="dcterms:W3CDTF">2025-02-17T03:28:08Z</dcterms:modified>
</cp:coreProperties>
</file>