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617C30-AAD8-4D18-B52C-CBB2855DE703}" v="6" dt="2021-03-02T04:34:19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1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Yu" userId="1ead791d-bfdd-4eed-b8ed-c89b7c001503" providerId="ADAL" clId="{7150DBD0-0339-491A-AE6D-D69EA98329BF}"/>
    <pc:docChg chg="custSel modSld">
      <pc:chgData name="Tim Yu" userId="1ead791d-bfdd-4eed-b8ed-c89b7c001503" providerId="ADAL" clId="{7150DBD0-0339-491A-AE6D-D69EA98329BF}" dt="2021-02-11T16:24:46.883" v="136" actId="1076"/>
      <pc:docMkLst>
        <pc:docMk/>
      </pc:docMkLst>
      <pc:sldChg chg="addSp delSp modSp mod">
        <pc:chgData name="Tim Yu" userId="1ead791d-bfdd-4eed-b8ed-c89b7c001503" providerId="ADAL" clId="{7150DBD0-0339-491A-AE6D-D69EA98329BF}" dt="2021-02-11T16:09:01.215" v="51" actId="20577"/>
        <pc:sldMkLst>
          <pc:docMk/>
          <pc:sldMk cId="3433245135" sldId="256"/>
        </pc:sldMkLst>
        <pc:spChg chg="add del mod">
          <ac:chgData name="Tim Yu" userId="1ead791d-bfdd-4eed-b8ed-c89b7c001503" providerId="ADAL" clId="{7150DBD0-0339-491A-AE6D-D69EA98329BF}" dt="2021-02-11T16:08:34.779" v="12"/>
          <ac:spMkLst>
            <pc:docMk/>
            <pc:sldMk cId="3433245135" sldId="256"/>
            <ac:spMk id="6" creationId="{82BD83FC-5FE3-409D-AA8A-E9E8D0E59421}"/>
          </ac:spMkLst>
        </pc:spChg>
        <pc:spChg chg="add mod">
          <ac:chgData name="Tim Yu" userId="1ead791d-bfdd-4eed-b8ed-c89b7c001503" providerId="ADAL" clId="{7150DBD0-0339-491A-AE6D-D69EA98329BF}" dt="2021-02-11T16:09:01.215" v="51" actId="20577"/>
          <ac:spMkLst>
            <pc:docMk/>
            <pc:sldMk cId="3433245135" sldId="256"/>
            <ac:spMk id="7" creationId="{DC316591-44CE-4F87-AF0E-99A8C7842D47}"/>
          </ac:spMkLst>
        </pc:spChg>
        <pc:picChg chg="mod">
          <ac:chgData name="Tim Yu" userId="1ead791d-bfdd-4eed-b8ed-c89b7c001503" providerId="ADAL" clId="{7150DBD0-0339-491A-AE6D-D69EA98329BF}" dt="2021-02-11T16:08:11.815" v="2" actId="1076"/>
          <ac:picMkLst>
            <pc:docMk/>
            <pc:sldMk cId="3433245135" sldId="256"/>
            <ac:picMk id="4" creationId="{156AC725-06D3-4A26-B6B5-9F50AF116595}"/>
          </ac:picMkLst>
        </pc:picChg>
        <pc:picChg chg="mod">
          <ac:chgData name="Tim Yu" userId="1ead791d-bfdd-4eed-b8ed-c89b7c001503" providerId="ADAL" clId="{7150DBD0-0339-491A-AE6D-D69EA98329BF}" dt="2021-02-11T16:08:09.602" v="1" actId="1076"/>
          <ac:picMkLst>
            <pc:docMk/>
            <pc:sldMk cId="3433245135" sldId="256"/>
            <ac:picMk id="5" creationId="{12A7DDAC-749A-4C86-835A-F384B572E60B}"/>
          </ac:picMkLst>
        </pc:picChg>
      </pc:sldChg>
      <pc:sldChg chg="addSp modSp mod">
        <pc:chgData name="Tim Yu" userId="1ead791d-bfdd-4eed-b8ed-c89b7c001503" providerId="ADAL" clId="{7150DBD0-0339-491A-AE6D-D69EA98329BF}" dt="2021-02-11T16:24:46.883" v="136" actId="1076"/>
        <pc:sldMkLst>
          <pc:docMk/>
          <pc:sldMk cId="3388797347" sldId="257"/>
        </pc:sldMkLst>
        <pc:spChg chg="add mod">
          <ac:chgData name="Tim Yu" userId="1ead791d-bfdd-4eed-b8ed-c89b7c001503" providerId="ADAL" clId="{7150DBD0-0339-491A-AE6D-D69EA98329BF}" dt="2021-02-11T16:11:06.096" v="130" actId="1076"/>
          <ac:spMkLst>
            <pc:docMk/>
            <pc:sldMk cId="3388797347" sldId="257"/>
            <ac:spMk id="33" creationId="{68B15E8D-2DC3-4967-A5B4-42DD845236BC}"/>
          </ac:spMkLst>
        </pc:spChg>
        <pc:spChg chg="add mod">
          <ac:chgData name="Tim Yu" userId="1ead791d-bfdd-4eed-b8ed-c89b7c001503" providerId="ADAL" clId="{7150DBD0-0339-491A-AE6D-D69EA98329BF}" dt="2021-02-11T16:10:38.416" v="125" actId="1076"/>
          <ac:spMkLst>
            <pc:docMk/>
            <pc:sldMk cId="3388797347" sldId="257"/>
            <ac:spMk id="34" creationId="{CB44F2C5-8DFC-4032-AF12-D68F93830307}"/>
          </ac:spMkLst>
        </pc:spChg>
        <pc:spChg chg="add mod">
          <ac:chgData name="Tim Yu" userId="1ead791d-bfdd-4eed-b8ed-c89b7c001503" providerId="ADAL" clId="{7150DBD0-0339-491A-AE6D-D69EA98329BF}" dt="2021-02-11T16:10:48.647" v="127" actId="1076"/>
          <ac:spMkLst>
            <pc:docMk/>
            <pc:sldMk cId="3388797347" sldId="257"/>
            <ac:spMk id="35" creationId="{E8E8605A-C292-43D2-B41C-6CBE97711FD7}"/>
          </ac:spMkLst>
        </pc:spChg>
        <pc:spChg chg="add mod">
          <ac:chgData name="Tim Yu" userId="1ead791d-bfdd-4eed-b8ed-c89b7c001503" providerId="ADAL" clId="{7150DBD0-0339-491A-AE6D-D69EA98329BF}" dt="2021-02-11T16:10:55.880" v="129" actId="1076"/>
          <ac:spMkLst>
            <pc:docMk/>
            <pc:sldMk cId="3388797347" sldId="257"/>
            <ac:spMk id="36" creationId="{2BE5D505-A3F5-4C56-8923-DCCDAFA35D35}"/>
          </ac:spMkLst>
        </pc:spChg>
        <pc:spChg chg="add mod">
          <ac:chgData name="Tim Yu" userId="1ead791d-bfdd-4eed-b8ed-c89b7c001503" providerId="ADAL" clId="{7150DBD0-0339-491A-AE6D-D69EA98329BF}" dt="2021-02-11T16:24:46.883" v="136" actId="1076"/>
          <ac:spMkLst>
            <pc:docMk/>
            <pc:sldMk cId="3388797347" sldId="257"/>
            <ac:spMk id="37" creationId="{69B8B5E0-B732-4664-87B5-8AFE7367F8B6}"/>
          </ac:spMkLst>
        </pc:spChg>
        <pc:spChg chg="add mod">
          <ac:chgData name="Tim Yu" userId="1ead791d-bfdd-4eed-b8ed-c89b7c001503" providerId="ADAL" clId="{7150DBD0-0339-491A-AE6D-D69EA98329BF}" dt="2021-02-11T16:24:43.028" v="135" actId="1076"/>
          <ac:spMkLst>
            <pc:docMk/>
            <pc:sldMk cId="3388797347" sldId="257"/>
            <ac:spMk id="38" creationId="{D757E1FC-061B-4EE7-9259-B110C30CB7B1}"/>
          </ac:spMkLst>
        </pc:spChg>
      </pc:sldChg>
    </pc:docChg>
  </pc:docChgLst>
  <pc:docChgLst>
    <pc:chgData name="Tim Yu" userId="1ead791d-bfdd-4eed-b8ed-c89b7c001503" providerId="ADAL" clId="{96617C30-AAD8-4D18-B52C-CBB2855DE703}"/>
    <pc:docChg chg="custSel modSld">
      <pc:chgData name="Tim Yu" userId="1ead791d-bfdd-4eed-b8ed-c89b7c001503" providerId="ADAL" clId="{96617C30-AAD8-4D18-B52C-CBB2855DE703}" dt="2021-03-02T04:34:19.522" v="209" actId="207"/>
      <pc:docMkLst>
        <pc:docMk/>
      </pc:docMkLst>
      <pc:sldChg chg="addSp delSp modSp mod">
        <pc:chgData name="Tim Yu" userId="1ead791d-bfdd-4eed-b8ed-c89b7c001503" providerId="ADAL" clId="{96617C30-AAD8-4D18-B52C-CBB2855DE703}" dt="2021-03-02T04:34:19.522" v="209" actId="207"/>
        <pc:sldMkLst>
          <pc:docMk/>
          <pc:sldMk cId="3388797347" sldId="257"/>
        </pc:sldMkLst>
        <pc:spChg chg="add mod">
          <ac:chgData name="Tim Yu" userId="1ead791d-bfdd-4eed-b8ed-c89b7c001503" providerId="ADAL" clId="{96617C30-AAD8-4D18-B52C-CBB2855DE703}" dt="2021-03-02T04:34:06.330" v="207" actId="207"/>
          <ac:spMkLst>
            <pc:docMk/>
            <pc:sldMk cId="3388797347" sldId="257"/>
            <ac:spMk id="2" creationId="{44852791-FEAD-42ED-8D81-FE5F13045625}"/>
          </ac:spMkLst>
        </pc:spChg>
        <pc:spChg chg="mod">
          <ac:chgData name="Tim Yu" userId="1ead791d-bfdd-4eed-b8ed-c89b7c001503" providerId="ADAL" clId="{96617C30-AAD8-4D18-B52C-CBB2855DE703}" dt="2021-03-02T04:29:20.533" v="3" actId="6549"/>
          <ac:spMkLst>
            <pc:docMk/>
            <pc:sldMk cId="3388797347" sldId="257"/>
            <ac:spMk id="33" creationId="{68B15E8D-2DC3-4967-A5B4-42DD845236BC}"/>
          </ac:spMkLst>
        </pc:spChg>
        <pc:spChg chg="mod">
          <ac:chgData name="Tim Yu" userId="1ead791d-bfdd-4eed-b8ed-c89b7c001503" providerId="ADAL" clId="{96617C30-AAD8-4D18-B52C-CBB2855DE703}" dt="2021-03-02T04:29:14.284" v="1" actId="6549"/>
          <ac:spMkLst>
            <pc:docMk/>
            <pc:sldMk cId="3388797347" sldId="257"/>
            <ac:spMk id="34" creationId="{CB44F2C5-8DFC-4032-AF12-D68F93830307}"/>
          </ac:spMkLst>
        </pc:spChg>
        <pc:spChg chg="mod">
          <ac:chgData name="Tim Yu" userId="1ead791d-bfdd-4eed-b8ed-c89b7c001503" providerId="ADAL" clId="{96617C30-AAD8-4D18-B52C-CBB2855DE703}" dt="2021-03-02T04:29:11.132" v="0" actId="6549"/>
          <ac:spMkLst>
            <pc:docMk/>
            <pc:sldMk cId="3388797347" sldId="257"/>
            <ac:spMk id="35" creationId="{E8E8605A-C292-43D2-B41C-6CBE97711FD7}"/>
          </ac:spMkLst>
        </pc:spChg>
        <pc:spChg chg="mod">
          <ac:chgData name="Tim Yu" userId="1ead791d-bfdd-4eed-b8ed-c89b7c001503" providerId="ADAL" clId="{96617C30-AAD8-4D18-B52C-CBB2855DE703}" dt="2021-03-02T04:29:17.678" v="2" actId="6549"/>
          <ac:spMkLst>
            <pc:docMk/>
            <pc:sldMk cId="3388797347" sldId="257"/>
            <ac:spMk id="36" creationId="{2BE5D505-A3F5-4C56-8923-DCCDAFA35D35}"/>
          </ac:spMkLst>
        </pc:spChg>
        <pc:spChg chg="del mod">
          <ac:chgData name="Tim Yu" userId="1ead791d-bfdd-4eed-b8ed-c89b7c001503" providerId="ADAL" clId="{96617C30-AAD8-4D18-B52C-CBB2855DE703}" dt="2021-03-02T04:29:31.999" v="8"/>
          <ac:spMkLst>
            <pc:docMk/>
            <pc:sldMk cId="3388797347" sldId="257"/>
            <ac:spMk id="37" creationId="{69B8B5E0-B732-4664-87B5-8AFE7367F8B6}"/>
          </ac:spMkLst>
        </pc:spChg>
        <pc:spChg chg="del mod">
          <ac:chgData name="Tim Yu" userId="1ead791d-bfdd-4eed-b8ed-c89b7c001503" providerId="ADAL" clId="{96617C30-AAD8-4D18-B52C-CBB2855DE703}" dt="2021-03-02T04:29:31.999" v="6" actId="478"/>
          <ac:spMkLst>
            <pc:docMk/>
            <pc:sldMk cId="3388797347" sldId="257"/>
            <ac:spMk id="38" creationId="{D757E1FC-061B-4EE7-9259-B110C30CB7B1}"/>
          </ac:spMkLst>
        </pc:spChg>
        <pc:spChg chg="add mod">
          <ac:chgData name="Tim Yu" userId="1ead791d-bfdd-4eed-b8ed-c89b7c001503" providerId="ADAL" clId="{96617C30-AAD8-4D18-B52C-CBB2855DE703}" dt="2021-03-02T04:34:19.522" v="209" actId="207"/>
          <ac:spMkLst>
            <pc:docMk/>
            <pc:sldMk cId="3388797347" sldId="257"/>
            <ac:spMk id="39" creationId="{E67BD6EB-72F3-495A-8840-CD378C02216D}"/>
          </ac:spMkLst>
        </pc:spChg>
        <pc:spChg chg="add mod">
          <ac:chgData name="Tim Yu" userId="1ead791d-bfdd-4eed-b8ed-c89b7c001503" providerId="ADAL" clId="{96617C30-AAD8-4D18-B52C-CBB2855DE703}" dt="2021-03-02T04:34:06.330" v="207" actId="207"/>
          <ac:spMkLst>
            <pc:docMk/>
            <pc:sldMk cId="3388797347" sldId="257"/>
            <ac:spMk id="40" creationId="{C1A5BF2D-293E-44A9-AD7E-6D63E252E268}"/>
          </ac:spMkLst>
        </pc:spChg>
        <pc:spChg chg="add mod">
          <ac:chgData name="Tim Yu" userId="1ead791d-bfdd-4eed-b8ed-c89b7c001503" providerId="ADAL" clId="{96617C30-AAD8-4D18-B52C-CBB2855DE703}" dt="2021-03-02T04:34:19.522" v="209" actId="207"/>
          <ac:spMkLst>
            <pc:docMk/>
            <pc:sldMk cId="3388797347" sldId="257"/>
            <ac:spMk id="41" creationId="{A9378533-3788-4973-B657-C2AA811C9781}"/>
          </ac:spMkLst>
        </pc:spChg>
        <pc:grpChg chg="mod">
          <ac:chgData name="Tim Yu" userId="1ead791d-bfdd-4eed-b8ed-c89b7c001503" providerId="ADAL" clId="{96617C30-AAD8-4D18-B52C-CBB2855DE703}" dt="2021-03-02T04:34:14.121" v="208" actId="1076"/>
          <ac:grpSpMkLst>
            <pc:docMk/>
            <pc:sldMk cId="3388797347" sldId="257"/>
            <ac:grpSpMk id="26" creationId="{320CE400-24A1-4A5E-B4E6-A7FD360C078C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B97C-BBDC-4CDD-B31D-AD3352B35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2FCDB-DF30-4369-B500-71EF05EFA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043DE-6EDC-49AA-A5A6-302B869EC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28BE-7FE1-4307-8DFB-D27FF16D56A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04CBA-E702-4850-80AF-9083005A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D0DE1-AF3E-4138-8027-5773DF37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1457-CBCD-46F6-B8BA-1E18836EC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4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55C9-0D1B-414A-87DC-3907229D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7A25F-4B87-4821-8452-7D0E6B8E5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F9AD7-1189-48E6-9F0B-888484EB5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28BE-7FE1-4307-8DFB-D27FF16D56A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5ED0D-8D51-4AEA-85C5-9853E22F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E24A3-50DD-4D86-B628-9807A54F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1457-CBCD-46F6-B8BA-1E18836EC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6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2690F-C71D-474E-82E1-62A16C931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F12BC-9574-4753-AF64-390ADD7B8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6BBDF-1D82-41A4-A348-787BDDF3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28BE-7FE1-4307-8DFB-D27FF16D56A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54889-6357-41AF-9FE9-3C562244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17EBA-72AE-4046-86B6-FDBEE3792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1457-CBCD-46F6-B8BA-1E18836EC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9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22D3A-51E3-4039-9388-AAEEC377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A35C0-5E4E-46DA-AF9C-21C9603FF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0AC62-74FE-4A60-84CA-69D87CD5B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28BE-7FE1-4307-8DFB-D27FF16D56A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CBB7C-DC80-4923-8C62-BF5F2F61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7C8CD-8173-4398-B8B0-6DAFC0FD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1457-CBCD-46F6-B8BA-1E18836EC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5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B89B-80C9-41A3-B0B3-9A433AABC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2EF0E-5891-41E7-B621-CA3383CE0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D11AB-EAE3-479A-82DB-D3D28CC1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28BE-7FE1-4307-8DFB-D27FF16D56A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B1A56-79A0-4242-B12A-5E48C5E8E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9376D-EDE2-4DF9-943F-D26734B7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1457-CBCD-46F6-B8BA-1E18836EC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9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903D-1F3E-4F30-8B36-FB39C9B2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9084-CCEC-4569-A0D4-74557335F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28A60-B04E-446C-89EB-97327BEF1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B49D6-A75F-494E-8999-E91DD685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28BE-7FE1-4307-8DFB-D27FF16D56A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A68AC-CC5D-4DF5-9997-946C545F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986EF-20CD-423F-B082-C2489C76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1457-CBCD-46F6-B8BA-1E18836EC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7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FCDBD-E51A-4757-B5E2-446B4C602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3451C-57F0-4B18-B677-0B6EF5774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1376E-24CF-4DE2-A036-27292E9C5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0744C9-16C4-4926-8E76-CA97D7BD2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2D0DC-2748-4495-AC34-603649B55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6A16E7-0124-4ADC-AB24-D101092B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28BE-7FE1-4307-8DFB-D27FF16D56A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2593BC-D6B0-49C5-A563-A3C55EF5D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77C3D0-F8AC-4132-9FB0-8AC1D4B5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1457-CBCD-46F6-B8BA-1E18836EC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4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6A76-92B2-4CB8-B0C7-957C346E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44F034-FE08-4BDB-9235-246AC296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28BE-7FE1-4307-8DFB-D27FF16D56A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A5FD3-228E-44BF-A014-2DE467E2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88C05-4449-4333-915F-D5FC6DDF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1457-CBCD-46F6-B8BA-1E18836EC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2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FB06C0-3D5E-4C8D-9BA7-50C83D076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28BE-7FE1-4307-8DFB-D27FF16D56A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75DAE-D935-47F9-B855-D1B49F36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EB830-BCDF-4FFE-90E1-DFD7708F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1457-CBCD-46F6-B8BA-1E18836EC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8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8092-9A3D-43C7-9E94-57D8A489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B3337-36B5-4803-9964-EFE8D88B1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D8398-DCA3-4503-B99C-A7024141D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D1C53-8823-4BFB-95F8-970E78F9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28BE-7FE1-4307-8DFB-D27FF16D56A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3EA4A-8CF5-4704-B23D-ED780B5A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BCF2B-B6E0-4F68-ABCB-DBD49EB1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1457-CBCD-46F6-B8BA-1E18836EC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6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98154-9560-49DA-8A35-01F1B857B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16354-5BB1-4A68-B6EF-83177531D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6E2B7-346F-49E0-8D26-1FB71ED2A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C9B7A-D926-4C91-94F6-33825BA4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28BE-7FE1-4307-8DFB-D27FF16D56A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64485-E07C-457A-B4C7-78318D3E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BCC00-7AC2-46A5-8DEC-54D8CBB0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1457-CBCD-46F6-B8BA-1E18836EC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3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54A371-FF23-474B-B443-53387AE7B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C97EC-58F8-4193-B6E8-80F616B56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C2A89-F8DB-4170-A513-F26C1F2E3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728BE-7FE1-4307-8DFB-D27FF16D56A8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53926-C5DD-4D57-97F4-838D64AC5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E39E0-0907-4AD7-99C6-5E9ED0058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91457-CBCD-46F6-B8BA-1E18836EC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8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6AC725-06D3-4A26-B6B5-9F50AF116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73"/>
          <a:stretch/>
        </p:blipFill>
        <p:spPr>
          <a:xfrm>
            <a:off x="1353342" y="1718045"/>
            <a:ext cx="7315687" cy="2024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A7DDAC-749A-4C86-835A-F384B572E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342" y="4029298"/>
            <a:ext cx="9394210" cy="24245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316591-44CE-4F87-AF0E-99A8C7842D47}"/>
              </a:ext>
            </a:extLst>
          </p:cNvPr>
          <p:cNvSpPr txBox="1"/>
          <p:nvPr/>
        </p:nvSpPr>
        <p:spPr>
          <a:xfrm>
            <a:off x="1631092" y="387178"/>
            <a:ext cx="686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I2C protocol in Elsa/Olaf datasheet</a:t>
            </a:r>
          </a:p>
        </p:txBody>
      </p:sp>
    </p:spTree>
    <p:extLst>
      <p:ext uri="{BB962C8B-B14F-4D97-AF65-F5344CB8AC3E}">
        <p14:creationId xmlns:p14="http://schemas.microsoft.com/office/powerpoint/2010/main" val="343324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8874EB-8FFF-4222-A692-0B717C728C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66"/>
          <a:stretch/>
        </p:blipFill>
        <p:spPr>
          <a:xfrm>
            <a:off x="1295955" y="730814"/>
            <a:ext cx="5594997" cy="753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04B4AF-5C17-4BC4-B151-DA937DD6B3DA}"/>
              </a:ext>
            </a:extLst>
          </p:cNvPr>
          <p:cNvSpPr txBox="1"/>
          <p:nvPr/>
        </p:nvSpPr>
        <p:spPr>
          <a:xfrm>
            <a:off x="6606746" y="3501081"/>
            <a:ext cx="947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E6CCF7-98D8-4494-8A16-2C6416C643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151" b="51466"/>
          <a:stretch/>
        </p:blipFill>
        <p:spPr>
          <a:xfrm>
            <a:off x="1244831" y="1746091"/>
            <a:ext cx="3564592" cy="763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15A332-1C48-4596-8F1B-237DA69F1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95" r="37255" b="51466"/>
          <a:stretch/>
        </p:blipFill>
        <p:spPr>
          <a:xfrm>
            <a:off x="4809423" y="1746091"/>
            <a:ext cx="1610317" cy="790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362016-77EC-4DDA-9944-0DC02C0A28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62" b="51466"/>
          <a:stretch/>
        </p:blipFill>
        <p:spPr>
          <a:xfrm>
            <a:off x="8089436" y="1735117"/>
            <a:ext cx="2279176" cy="8243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C35473-5B07-4C9B-91D2-907DDB22CC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62" r="9066" b="51466"/>
          <a:stretch/>
        </p:blipFill>
        <p:spPr>
          <a:xfrm>
            <a:off x="6419740" y="1746091"/>
            <a:ext cx="1669696" cy="7982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B7D9EA-DFF1-40E0-AE9E-B2AA5E99A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67" r="37294" b="51466"/>
          <a:stretch/>
        </p:blipFill>
        <p:spPr>
          <a:xfrm>
            <a:off x="7939068" y="1764369"/>
            <a:ext cx="136479" cy="7535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3DA4A1-6B63-4BBA-A730-7EA37FA43C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67" r="37294" b="51466"/>
          <a:stretch/>
        </p:blipFill>
        <p:spPr>
          <a:xfrm>
            <a:off x="9658807" y="1771509"/>
            <a:ext cx="136479" cy="7535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BD81725-CF49-4CD9-82FC-FC126A5DAE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828"/>
          <a:stretch/>
        </p:blipFill>
        <p:spPr>
          <a:xfrm>
            <a:off x="1867940" y="3377053"/>
            <a:ext cx="7859106" cy="91690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20CE400-24A1-4A5E-B4E6-A7FD360C078C}"/>
              </a:ext>
            </a:extLst>
          </p:cNvPr>
          <p:cNvGrpSpPr/>
          <p:nvPr/>
        </p:nvGrpSpPr>
        <p:grpSpPr>
          <a:xfrm>
            <a:off x="477012" y="4335334"/>
            <a:ext cx="10941336" cy="916906"/>
            <a:chOff x="1244831" y="4196206"/>
            <a:chExt cx="10941336" cy="91690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CFA5730-1119-48B5-B2BB-1B1233C8D5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7151" b="51466"/>
            <a:stretch/>
          </p:blipFill>
          <p:spPr>
            <a:xfrm>
              <a:off x="1244831" y="4328344"/>
              <a:ext cx="3564592" cy="76387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0512DAE-AAF6-4A3D-817C-89AF6C16F4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295" r="37255" b="51466"/>
            <a:stretch/>
          </p:blipFill>
          <p:spPr>
            <a:xfrm>
              <a:off x="4809423" y="4315230"/>
              <a:ext cx="1610317" cy="79010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38C8CCB-D7DE-42CD-A126-1E8109A34A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186" t="-354" r="30052" b="55182"/>
            <a:stretch/>
          </p:blipFill>
          <p:spPr>
            <a:xfrm>
              <a:off x="6419740" y="4196206"/>
              <a:ext cx="1708587" cy="91690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A6FDE4D-EF5E-4269-864B-A2C93D31ED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9455" r="9162" b="69336"/>
            <a:stretch/>
          </p:blipFill>
          <p:spPr>
            <a:xfrm>
              <a:off x="8098635" y="4196206"/>
              <a:ext cx="1682144" cy="62242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2B2B252-8374-4EA4-9011-6B24E5ABED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9455" r="9162" b="69336"/>
            <a:stretch/>
          </p:blipFill>
          <p:spPr>
            <a:xfrm>
              <a:off x="9780778" y="4196206"/>
              <a:ext cx="1680519" cy="62242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83A0321-CDE9-4CBF-AF7B-A3B5482F3F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0756" b="54828"/>
            <a:stretch/>
          </p:blipFill>
          <p:spPr>
            <a:xfrm>
              <a:off x="11459672" y="4196206"/>
              <a:ext cx="726495" cy="916906"/>
            </a:xfrm>
            <a:prstGeom prst="rect">
              <a:avLst/>
            </a:prstGeom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AAAB56D-F3F5-4EF0-AE72-ED7539F45CBB}"/>
              </a:ext>
            </a:extLst>
          </p:cNvPr>
          <p:cNvSpPr/>
          <p:nvPr/>
        </p:nvSpPr>
        <p:spPr>
          <a:xfrm>
            <a:off x="589005" y="641801"/>
            <a:ext cx="11079892" cy="238670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240B37-C08C-41FA-9980-FBCB7E7F2733}"/>
              </a:ext>
            </a:extLst>
          </p:cNvPr>
          <p:cNvSpPr/>
          <p:nvPr/>
        </p:nvSpPr>
        <p:spPr>
          <a:xfrm>
            <a:off x="556054" y="3267128"/>
            <a:ext cx="11079892" cy="238670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47AC3A-8032-48ED-9FA2-84F2D1046CDC}"/>
              </a:ext>
            </a:extLst>
          </p:cNvPr>
          <p:cNvSpPr txBox="1"/>
          <p:nvPr/>
        </p:nvSpPr>
        <p:spPr>
          <a:xfrm>
            <a:off x="1372246" y="2223474"/>
            <a:ext cx="82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R2D2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9FC8AD-6D94-49EE-B7A7-38EB14B61581}"/>
              </a:ext>
            </a:extLst>
          </p:cNvPr>
          <p:cNvSpPr txBox="1"/>
          <p:nvPr/>
        </p:nvSpPr>
        <p:spPr>
          <a:xfrm>
            <a:off x="747923" y="4927706"/>
            <a:ext cx="82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R2D2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D3D719-0216-4D6C-A36E-CAC77FD30112}"/>
              </a:ext>
            </a:extLst>
          </p:cNvPr>
          <p:cNvSpPr txBox="1"/>
          <p:nvPr/>
        </p:nvSpPr>
        <p:spPr>
          <a:xfrm>
            <a:off x="1435525" y="1185536"/>
            <a:ext cx="96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Elsa/Olaf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2D83EA-933B-4F13-9576-D67E5B5F95E1}"/>
              </a:ext>
            </a:extLst>
          </p:cNvPr>
          <p:cNvSpPr txBox="1"/>
          <p:nvPr/>
        </p:nvSpPr>
        <p:spPr>
          <a:xfrm>
            <a:off x="2040728" y="3941147"/>
            <a:ext cx="96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Elsa/Olaf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B15E8D-2DC3-4967-A5B4-42DD845236BC}"/>
              </a:ext>
            </a:extLst>
          </p:cNvPr>
          <p:cNvSpPr txBox="1"/>
          <p:nvPr/>
        </p:nvSpPr>
        <p:spPr>
          <a:xfrm>
            <a:off x="7491963" y="4950765"/>
            <a:ext cx="3291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ym typeface="Wingdings" panose="05000000000000000000" pitchFamily="2" charset="2"/>
              </a:rPr>
              <a:t>Upper byte Lower byte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44F2C5-8DFC-4032-AF12-D68F93830307}"/>
              </a:ext>
            </a:extLst>
          </p:cNvPr>
          <p:cNvSpPr txBox="1"/>
          <p:nvPr/>
        </p:nvSpPr>
        <p:spPr>
          <a:xfrm>
            <a:off x="6205422" y="2352434"/>
            <a:ext cx="3291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ym typeface="Wingdings" panose="05000000000000000000" pitchFamily="2" charset="2"/>
              </a:rPr>
              <a:t>Upper byte Lower byte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E8605A-C292-43D2-B41C-6CBE97711FD7}"/>
              </a:ext>
            </a:extLst>
          </p:cNvPr>
          <p:cNvSpPr txBox="1"/>
          <p:nvPr/>
        </p:nvSpPr>
        <p:spPr>
          <a:xfrm>
            <a:off x="3128724" y="2344605"/>
            <a:ext cx="3291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ym typeface="Wingdings" panose="05000000000000000000" pitchFamily="2" charset="2"/>
              </a:rPr>
              <a:t>Upper byte Lower byte</a:t>
            </a:r>
            <a:endParaRPr 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E5D505-A3F5-4C56-8923-DCCDAFA35D35}"/>
              </a:ext>
            </a:extLst>
          </p:cNvPr>
          <p:cNvSpPr txBox="1"/>
          <p:nvPr/>
        </p:nvSpPr>
        <p:spPr>
          <a:xfrm>
            <a:off x="2447945" y="5000099"/>
            <a:ext cx="3291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ym typeface="Wingdings" panose="05000000000000000000" pitchFamily="2" charset="2"/>
              </a:rPr>
              <a:t>Upper byte Lower byte</a:t>
            </a:r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852791-FEAD-42ED-8D81-FE5F13045625}"/>
              </a:ext>
            </a:extLst>
          </p:cNvPr>
          <p:cNvSpPr txBox="1"/>
          <p:nvPr/>
        </p:nvSpPr>
        <p:spPr>
          <a:xfrm>
            <a:off x="3660240" y="1684738"/>
            <a:ext cx="27035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&lt;*6&gt;x               9     8                     7     6    5    4    3    2    1  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7BD6EB-72F3-495A-8840-CD378C02216D}"/>
              </a:ext>
            </a:extLst>
          </p:cNvPr>
          <p:cNvSpPr txBox="1"/>
          <p:nvPr/>
        </p:nvSpPr>
        <p:spPr>
          <a:xfrm>
            <a:off x="4355525" y="4412317"/>
            <a:ext cx="27035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&lt;*6&gt;x               9     8                     7     6    5    4    3    2    1   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A5BF2D-293E-44A9-AD7E-6D63E252E268}"/>
              </a:ext>
            </a:extLst>
          </p:cNvPr>
          <p:cNvSpPr txBox="1"/>
          <p:nvPr/>
        </p:nvSpPr>
        <p:spPr>
          <a:xfrm>
            <a:off x="6412880" y="1697244"/>
            <a:ext cx="31686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15     14    13    12   11  10  9     8            7       6      5       4        3       2    1       0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378533-3788-4973-B657-C2AA811C9781}"/>
              </a:ext>
            </a:extLst>
          </p:cNvPr>
          <p:cNvSpPr txBox="1"/>
          <p:nvPr/>
        </p:nvSpPr>
        <p:spPr>
          <a:xfrm>
            <a:off x="7599532" y="4390529"/>
            <a:ext cx="31686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15     14    13    12   11  10  9     8            7       6      5       4        3       2    1       0</a:t>
            </a:r>
          </a:p>
        </p:txBody>
      </p:sp>
    </p:spTree>
    <p:extLst>
      <p:ext uri="{BB962C8B-B14F-4D97-AF65-F5344CB8AC3E}">
        <p14:creationId xmlns:p14="http://schemas.microsoft.com/office/powerpoint/2010/main" val="3388797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96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Bahnschrift Condensed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Yu</dc:creator>
  <cp:lastModifiedBy>Tim Yu</cp:lastModifiedBy>
  <cp:revision>2</cp:revision>
  <dcterms:created xsi:type="dcterms:W3CDTF">2021-02-11T15:53:30Z</dcterms:created>
  <dcterms:modified xsi:type="dcterms:W3CDTF">2021-03-02T04:34:24Z</dcterms:modified>
</cp:coreProperties>
</file>