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80DC-AED0-42E8-AC9F-7A0B6AB40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8C155-AF84-4E80-8111-82177CA5B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2F2F5-3B04-4769-B815-0F4CECF6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B61F-FDC1-425E-AC41-17CA1145056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B07EE-F954-4867-B468-D462DFBD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37D95-3AAF-4809-9D16-4B459A9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952C-79EA-48A5-8E2E-AA8FF79E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48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189F-3787-4FA2-943E-8C6581FB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ACABF-6C8B-4422-9E2E-71921EC4B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46D42-9A56-4546-A172-501A6707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B61F-FDC1-425E-AC41-17CA1145056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BE993-B696-46CA-B1D4-D948E7C3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CE75D-579F-48DC-A69E-D3FFDB13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952C-79EA-48A5-8E2E-AA8FF79E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52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E3581-B977-4A03-82CF-CEB7A3CF5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90AB3-42D3-4524-B9FF-BC9B3E3C9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C73F9-D54B-4E25-AD76-38302955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B61F-FDC1-425E-AC41-17CA1145056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EA26C-B3E1-4A89-98E3-E9621E0C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FEBF9-045D-489A-AF13-71DFB8EA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952C-79EA-48A5-8E2E-AA8FF79E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0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18F7-12F1-4700-A645-7E28F918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88D5-09F0-4F70-BBFB-6C8660FE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B219-93B9-4349-AAC9-941EDD1E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B61F-FDC1-425E-AC41-17CA1145056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5C19-6A9B-41A1-87E9-B2368496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84A5A-5C8F-4396-B207-2A7A52D4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952C-79EA-48A5-8E2E-AA8FF79E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5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F86A-4097-4CB2-B93C-0D0C81C3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46301-9B56-4731-9D82-AACD59C15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1A2BA-9EC3-4A20-8A97-92C8FC82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B61F-FDC1-425E-AC41-17CA1145056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2C4E-C62B-4836-A529-3CE9A670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382B4-9E3E-4ABA-B6B6-E46B8346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952C-79EA-48A5-8E2E-AA8FF79E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16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160F-E00C-4490-9CA6-4A9C6466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7978C-D195-4A72-B564-914781D04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77DF7-BE51-48AC-B0B6-85B1941C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46C54-8DC8-48CB-8697-27B5DDFF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B61F-FDC1-425E-AC41-17CA1145056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B1E02-4E09-4343-931A-E7AB3428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B2C3-8F35-4A5C-97FD-4CBD0949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952C-79EA-48A5-8E2E-AA8FF79E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89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30D7-CC5B-4E53-8B8F-C5944651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98AEB-B7FC-43CA-89A8-62BDA73A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53A45-E8F4-4004-99F0-63FF0A8A6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BAC98-E2A9-4408-B0DF-821C0B209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D6463-F5A4-4E0C-A952-667D406CE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B2B43-832B-447A-AD14-410C37BB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B61F-FDC1-425E-AC41-17CA1145056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1CC3B-6E1F-481C-9AC4-9D43C038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A5399-CD34-4E0C-A124-D57BAB42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952C-79EA-48A5-8E2E-AA8FF79E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70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7794-3CDD-403A-9DAD-F11CB43B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FBE70-5328-4003-B738-D1B64740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B61F-FDC1-425E-AC41-17CA1145056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91291-318A-44BD-B44E-6DD8B00B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3434B-F33A-4653-B147-985245B3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952C-79EA-48A5-8E2E-AA8FF79E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52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5211B-E3CA-4D83-9F29-39648544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B61F-FDC1-425E-AC41-17CA1145056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FA210-82D1-4A1E-B12B-A83E1D93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2A5DF-A38B-4E95-9F07-87CDA895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952C-79EA-48A5-8E2E-AA8FF79E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9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36A7-3003-431D-AFFC-EB784AE8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451A-0C10-412C-9B1B-98147411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0262E-6E19-493D-8B46-C8B11FC18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B3C54-0256-4035-BD3D-DA7F88FA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B61F-FDC1-425E-AC41-17CA1145056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1DB17-646B-4765-9FAF-9A73C135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6CFDA-18AC-47CD-9CC5-4238E425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952C-79EA-48A5-8E2E-AA8FF79E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29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0329-30EE-4B8E-AA49-C8FCC6F6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B2FC0-5438-48F8-802B-BD3FCF959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02D31-76EC-4186-81F4-E9362EBA5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AC67A-53DA-407C-A371-A031085A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B61F-FDC1-425E-AC41-17CA1145056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DF936-76B6-4FA9-94BE-E564B871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5EB8C-B814-44E9-8FA8-2CD736F9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952C-79EA-48A5-8E2E-AA8FF79E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62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41F8E-6198-4296-A56A-72DD3D4E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23890-59ED-4944-8FCE-C76D567B7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E0EC0-4BE2-4933-80C8-11EDE97CF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DB61F-FDC1-425E-AC41-17CA1145056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8A556-8F91-4703-AF70-0F5BE85DA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BC59B-13DD-49B6-A5B9-6F9A9C2D1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952C-79EA-48A5-8E2E-AA8FF79E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96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8C1091-5DDE-473B-821E-33DD550820CD}"/>
              </a:ext>
            </a:extLst>
          </p:cNvPr>
          <p:cNvSpPr/>
          <p:nvPr/>
        </p:nvSpPr>
        <p:spPr>
          <a:xfrm>
            <a:off x="1669773" y="725851"/>
            <a:ext cx="8892210" cy="41476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BD8C-12FC-4D0F-B6F7-EC6140E35052}"/>
              </a:ext>
            </a:extLst>
          </p:cNvPr>
          <p:cNvSpPr txBox="1">
            <a:spLocks/>
          </p:cNvSpPr>
          <p:nvPr/>
        </p:nvSpPr>
        <p:spPr>
          <a:xfrm>
            <a:off x="954157" y="437322"/>
            <a:ext cx="10190921" cy="62550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9F8F57-F2C4-4AF0-B28D-3787B5510DD6}"/>
              </a:ext>
            </a:extLst>
          </p:cNvPr>
          <p:cNvSpPr/>
          <p:nvPr/>
        </p:nvSpPr>
        <p:spPr>
          <a:xfrm>
            <a:off x="1820971" y="1400513"/>
            <a:ext cx="8589163" cy="5818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WPF UI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C1D3D1-2CD8-4D53-8832-50F031D0F533}"/>
              </a:ext>
            </a:extLst>
          </p:cNvPr>
          <p:cNvSpPr/>
          <p:nvPr/>
        </p:nvSpPr>
        <p:spPr>
          <a:xfrm>
            <a:off x="4001560" y="4070825"/>
            <a:ext cx="4377757" cy="8026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FTDI Drivers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570D2-2389-48E0-A577-85E9A3F79273}"/>
              </a:ext>
            </a:extLst>
          </p:cNvPr>
          <p:cNvSpPr/>
          <p:nvPr/>
        </p:nvSpPr>
        <p:spPr>
          <a:xfrm>
            <a:off x="1820971" y="5680958"/>
            <a:ext cx="8589163" cy="5818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9C27D-294B-4C62-9852-4A564745722E}"/>
              </a:ext>
            </a:extLst>
          </p:cNvPr>
          <p:cNvSpPr/>
          <p:nvPr/>
        </p:nvSpPr>
        <p:spPr>
          <a:xfrm>
            <a:off x="4001560" y="2596977"/>
            <a:ext cx="4377758" cy="80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Plugin Framework</a:t>
            </a:r>
          </a:p>
          <a:p>
            <a:pPr algn="ctr"/>
            <a:r>
              <a:rPr lang="en-US" dirty="0"/>
              <a:t>Adapter Access, Device Access</a:t>
            </a:r>
            <a:endParaRPr lang="en-IN" dirty="0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F1D1C0BB-6A5D-443E-A5CE-D5692E9CE7F4}"/>
              </a:ext>
            </a:extLst>
          </p:cNvPr>
          <p:cNvSpPr/>
          <p:nvPr/>
        </p:nvSpPr>
        <p:spPr>
          <a:xfrm>
            <a:off x="5989982" y="4906616"/>
            <a:ext cx="243145" cy="7412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1C60E-AFC4-436A-8020-13D4DAE637AD}"/>
              </a:ext>
            </a:extLst>
          </p:cNvPr>
          <p:cNvSpPr txBox="1"/>
          <p:nvPr/>
        </p:nvSpPr>
        <p:spPr>
          <a:xfrm>
            <a:off x="6162263" y="5102088"/>
            <a:ext cx="142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Interface</a:t>
            </a:r>
            <a:endParaRPr lang="en-IN" dirty="0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2A0A0259-87EB-43D3-B1BE-1FFD9A46ABA6}"/>
              </a:ext>
            </a:extLst>
          </p:cNvPr>
          <p:cNvSpPr/>
          <p:nvPr/>
        </p:nvSpPr>
        <p:spPr>
          <a:xfrm>
            <a:off x="5989982" y="3360338"/>
            <a:ext cx="243145" cy="7412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CD79B4FE-934C-4104-B202-F627CCE30DBE}"/>
              </a:ext>
            </a:extLst>
          </p:cNvPr>
          <p:cNvSpPr/>
          <p:nvPr/>
        </p:nvSpPr>
        <p:spPr>
          <a:xfrm>
            <a:off x="5989982" y="1972467"/>
            <a:ext cx="243145" cy="6501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53D4B3-089F-4C00-BEA6-8587769C673F}"/>
              </a:ext>
            </a:extLst>
          </p:cNvPr>
          <p:cNvSpPr txBox="1"/>
          <p:nvPr/>
        </p:nvSpPr>
        <p:spPr>
          <a:xfrm>
            <a:off x="1912918" y="927653"/>
            <a:ext cx="239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muRata</a:t>
            </a:r>
            <a:r>
              <a:rPr lang="en-US" dirty="0"/>
              <a:t>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00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</dc:creator>
  <cp:lastModifiedBy>RC</cp:lastModifiedBy>
  <cp:revision>4</cp:revision>
  <dcterms:created xsi:type="dcterms:W3CDTF">2021-03-30T10:27:21Z</dcterms:created>
  <dcterms:modified xsi:type="dcterms:W3CDTF">2021-03-30T11:04:18Z</dcterms:modified>
</cp:coreProperties>
</file>