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B2A06E-2320-49A5-8BEA-2F96BE40EFDC}">
          <p14:sldIdLst/>
        </p14:section>
        <p14:section name="Untitled Section" id="{061DFD93-7D47-4C07-80A2-E2D5E7602796}">
          <p14:sldIdLst>
            <p14:sldId id="257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2C88EC8-4363-4F13-B385-E486B064C562}" type="datetimeFigureOut">
              <a:rPr lang="en-IN" smtClean="0"/>
              <a:t>02-10-2020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79F307B-01AF-4202-ABF9-DB7C996FB1C1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 The Sparks Foundation(GRIP)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36576" indent="0" algn="ctr">
              <a:buNone/>
            </a:pPr>
            <a:endParaRPr lang="en-IN" dirty="0" smtClean="0"/>
          </a:p>
          <a:p>
            <a:pPr marL="36576" indent="0" algn="ctr">
              <a:buNone/>
            </a:pPr>
            <a:r>
              <a:rPr lang="en-IN" dirty="0" smtClean="0"/>
              <a:t>Internship on </a:t>
            </a:r>
          </a:p>
          <a:p>
            <a:pPr marL="36576" indent="0" algn="ctr">
              <a:buNone/>
            </a:pPr>
            <a:r>
              <a:rPr lang="en-IN" dirty="0" smtClean="0"/>
              <a:t>Data Science and Business Analytics </a:t>
            </a:r>
          </a:p>
          <a:p>
            <a:pPr marL="36576" indent="0" algn="ctr">
              <a:buNone/>
            </a:pPr>
            <a:endParaRPr lang="en-IN" dirty="0"/>
          </a:p>
          <a:p>
            <a:pPr marL="36576" indent="0" algn="ctr">
              <a:buNone/>
            </a:pPr>
            <a:endParaRPr lang="en-IN" dirty="0" smtClean="0"/>
          </a:p>
          <a:p>
            <a:pPr marL="36576" indent="0" algn="ctr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Task Done </a:t>
            </a:r>
          </a:p>
          <a:p>
            <a:pPr marL="36576" indent="0" algn="ctr">
              <a:buNone/>
            </a:pPr>
            <a:r>
              <a:rPr lang="en-IN" dirty="0" smtClean="0"/>
              <a:t>                              By  </a:t>
            </a:r>
          </a:p>
          <a:p>
            <a:pPr marL="36576" indent="0" algn="ctr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VENKATESHWARAN  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3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2520280" cy="4536504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 smtClean="0"/>
              <a:t>Task             :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ml model   :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tool used  :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prediction :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endParaRPr lang="en-IN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9483" y="872774"/>
            <a:ext cx="8784976" cy="1008112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 smtClean="0"/>
              <a:t>Prediction using supervised learning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2603523" y="2342483"/>
            <a:ext cx="65260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Predict the percentage of marks of an student based on the number of study hours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2603523" y="3260559"/>
            <a:ext cx="3696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</a:t>
            </a:r>
            <a:r>
              <a:rPr lang="en-IN" sz="2400" dirty="0" smtClean="0"/>
              <a:t>imple linear regression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603523" y="4149080"/>
            <a:ext cx="3808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Python, </a:t>
            </a:r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2603523" y="5229200"/>
            <a:ext cx="6026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core if a student studies for 9.25 </a:t>
            </a:r>
            <a:r>
              <a:rPr lang="en-US" sz="2400" dirty="0" err="1" smtClean="0"/>
              <a:t>hrs</a:t>
            </a:r>
            <a:r>
              <a:rPr lang="en-US" sz="2400" dirty="0" smtClean="0"/>
              <a:t>/ day</a:t>
            </a:r>
            <a:r>
              <a:rPr lang="en-US" dirty="0" smtClean="0"/>
              <a:t>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6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</TotalTime>
  <Words>59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 The Sparks Foundation(GRIP)</vt:lpstr>
      <vt:lpstr>Task             :  ml model   :  tool used  :  prediction 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            :   ml model   : tool used  : prediction :</dc:title>
  <dc:creator>peace</dc:creator>
  <cp:lastModifiedBy>peace</cp:lastModifiedBy>
  <cp:revision>3</cp:revision>
  <dcterms:created xsi:type="dcterms:W3CDTF">2020-10-02T07:09:49Z</dcterms:created>
  <dcterms:modified xsi:type="dcterms:W3CDTF">2020-10-02T07:32:09Z</dcterms:modified>
</cp:coreProperties>
</file>