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59" r:id="rId4"/>
    <p:sldId id="286" r:id="rId5"/>
    <p:sldId id="260" r:id="rId6"/>
    <p:sldId id="287" r:id="rId7"/>
    <p:sldId id="288" r:id="rId8"/>
    <p:sldId id="257" r:id="rId9"/>
    <p:sldId id="261" r:id="rId10"/>
  </p:sldIdLst>
  <p:sldSz cx="9144000" cy="5143500" type="screen16x9"/>
  <p:notesSz cx="6858000" cy="9144000"/>
  <p:embeddedFontLst>
    <p:embeddedFont>
      <p:font typeface="Amatic SC" charset="-79"/>
      <p:regular r:id="rId12"/>
      <p:bold r:id="rId13"/>
    </p:embeddedFont>
    <p:embeddedFont>
      <p:font typeface="Muli Regular" charset="0"/>
      <p:regular r:id="rId14"/>
      <p:bold r:id="rId15"/>
      <p:italic r:id="rId16"/>
      <p:boldItalic r:id="rId17"/>
    </p:embeddedFont>
    <p:embeddedFont>
      <p:font typeface="Muli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2553FA-4513-4842-8130-907856BE310B}">
  <a:tblStyle styleId="{E92553FA-4513-4842-8130-907856BE3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‐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705650" y="1415811"/>
            <a:ext cx="3732700" cy="723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Due</a:t>
            </a:r>
            <a:r>
              <a:rPr lang="en" sz="3600" baseline="30000" dirty="0" smtClean="0"/>
              <a:t>TM</a:t>
            </a:r>
            <a:r>
              <a:rPr lang="en" sz="3600" dirty="0" smtClean="0"/>
              <a:t>Aut</a:t>
            </a:r>
            <a:endParaRPr sz="3600" dirty="0"/>
          </a:p>
        </p:txBody>
      </p:sp>
      <p:sp>
        <p:nvSpPr>
          <p:cNvPr id="3" name="Google Shape;60;p12"/>
          <p:cNvSpPr txBox="1">
            <a:spLocks/>
          </p:cNvSpPr>
          <p:nvPr/>
        </p:nvSpPr>
        <p:spPr>
          <a:xfrm>
            <a:off x="2639550" y="3363838"/>
            <a:ext cx="3864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tabLst/>
              <a:defRPr/>
            </a:pPr>
            <a:endParaRPr kumimoji="0" lang="en-US" sz="6600" b="1" i="0" u="none" strike="noStrike" kern="0" cap="none" spc="0" normalizeH="0" baseline="0" noProof="0" dirty="0" smtClean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" name="Google Shape;60;p12"/>
          <p:cNvSpPr txBox="1">
            <a:spLocks/>
          </p:cNvSpPr>
          <p:nvPr/>
        </p:nvSpPr>
        <p:spPr>
          <a:xfrm>
            <a:off x="2627784" y="3435846"/>
            <a:ext cx="3864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C7F91"/>
                </a:solidFill>
                <a:effectLst/>
                <a:uLnTx/>
                <a:uFillTx/>
                <a:latin typeface="Amatic SC"/>
                <a:ea typeface="Amatic SC"/>
                <a:cs typeface="Amatic SC"/>
                <a:sym typeface="Amatic SC"/>
              </a:rPr>
              <a:t>-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C7F91"/>
                </a:solidFill>
                <a:effectLst/>
                <a:uLnTx/>
                <a:uFillTx/>
                <a:latin typeface="Amatic SC"/>
                <a:ea typeface="Amatic SC"/>
                <a:cs typeface="Amatic SC"/>
                <a:sym typeface="Amatic SC"/>
              </a:rPr>
              <a:t>Rania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7C7F91"/>
                </a:solidFill>
                <a:effectLst/>
                <a:uLnTx/>
                <a:uFillTx/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C7F91"/>
                </a:solidFill>
                <a:effectLst/>
                <a:uLnTx/>
                <a:uFillTx/>
                <a:latin typeface="Amatic SC"/>
                <a:ea typeface="Amatic SC"/>
                <a:cs typeface="Amatic SC"/>
                <a:sym typeface="Amatic SC"/>
              </a:rPr>
              <a:t>Ori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tabLst/>
              <a:defRPr/>
            </a:pPr>
            <a:r>
              <a:rPr lang="en-US" sz="3200" b="1" dirty="0" smtClean="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rPr>
              <a:t>-</a:t>
            </a:r>
            <a:r>
              <a:rPr lang="en-US" sz="3200" b="1" dirty="0" err="1" smtClean="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rPr>
              <a:t>Venansius</a:t>
            </a:r>
            <a:r>
              <a:rPr lang="en-US" sz="3200" b="1" dirty="0" smtClean="0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rPr>
              <a:t> Mario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" name="Google Shape;60;p12"/>
          <p:cNvSpPr txBox="1">
            <a:spLocks/>
          </p:cNvSpPr>
          <p:nvPr/>
        </p:nvSpPr>
        <p:spPr>
          <a:xfrm>
            <a:off x="2639550" y="1991850"/>
            <a:ext cx="3864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7C7F91"/>
                </a:solidFill>
                <a:effectLst/>
                <a:uLnTx/>
                <a:uFillTx/>
                <a:latin typeface="Amatic SC"/>
                <a:ea typeface="Amatic SC"/>
                <a:cs typeface="Amatic SC"/>
                <a:sym typeface="Amatic SC"/>
              </a:rPr>
              <a:t>Bomber Girl</a:t>
            </a: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Bomber Girl?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3552342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C3CED9"/>
                </a:solidFill>
              </a:rPr>
              <a:t>Bomber Girl</a:t>
            </a:r>
            <a:endParaRPr sz="3600" dirty="0">
              <a:solidFill>
                <a:srgbClr val="C3CED9"/>
              </a:solidFill>
            </a:endParaRPr>
          </a:p>
        </p:txBody>
      </p:sp>
      <p:pic>
        <p:nvPicPr>
          <p:cNvPr id="82" name="Google Shape;82;p15" descr="photo-1434030216411-0b793f4b4173.jp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56946" y="516550"/>
            <a:ext cx="2830108" cy="2830108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Bermain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Mengontrol</a:t>
            </a:r>
            <a:r>
              <a:rPr lang="en-US" b="1" dirty="0" smtClean="0"/>
              <a:t> Avatar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Menggunakan arrow keys pada keyboard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 Bermain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Mengeluarkan</a:t>
            </a:r>
            <a:r>
              <a:rPr lang="en-US" b="1" dirty="0" smtClean="0"/>
              <a:t> </a:t>
            </a:r>
            <a:r>
              <a:rPr lang="en-US" b="1" dirty="0" err="1" smtClean="0"/>
              <a:t>Bom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Menggunakan tombol huruf b pada keyboard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55298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2571750"/>
            <a:ext cx="2857500" cy="1962150"/>
          </a:xfrm>
          <a:prstGeom prst="rect">
            <a:avLst/>
          </a:prstGeom>
          <a:noFill/>
        </p:spPr>
      </p:pic>
      <p:pic>
        <p:nvPicPr>
          <p:cNvPr id="55300" name="Picture 4" descr="Image result for keyboard foto"/>
          <p:cNvPicPr>
            <a:picLocks noChangeAspect="1" noChangeArrowheads="1"/>
          </p:cNvPicPr>
          <p:nvPr/>
        </p:nvPicPr>
        <p:blipFill>
          <a:blip r:embed="rId4"/>
          <a:srcRect t="25183" r="31373" b="19454"/>
          <a:stretch>
            <a:fillRect/>
          </a:stretch>
        </p:blipFill>
        <p:spPr bwMode="auto">
          <a:xfrm>
            <a:off x="4355976" y="2571750"/>
            <a:ext cx="4200000" cy="21600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V="1">
            <a:off x="5652120" y="4011910"/>
            <a:ext cx="504056" cy="720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Membunuh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monster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level </a:t>
            </a:r>
            <a:r>
              <a:rPr lang="en-US" dirty="0" err="1" smtClean="0"/>
              <a:t>berikutnya</a:t>
            </a: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Aturan Bermain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8797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grpSp>
        <p:nvGrpSpPr>
          <p:cNvPr id="16" name="Group 15"/>
          <p:cNvGrpSpPr/>
          <p:nvPr/>
        </p:nvGrpSpPr>
        <p:grpSpPr>
          <a:xfrm>
            <a:off x="4644008" y="1707654"/>
            <a:ext cx="1872208" cy="1872208"/>
            <a:chOff x="4644008" y="1347614"/>
            <a:chExt cx="1872208" cy="1872208"/>
          </a:xfrm>
        </p:grpSpPr>
        <p:sp>
          <p:nvSpPr>
            <p:cNvPr id="15" name="Oval 14"/>
            <p:cNvSpPr/>
            <p:nvPr/>
          </p:nvSpPr>
          <p:spPr>
            <a:xfrm>
              <a:off x="4860032" y="2859782"/>
              <a:ext cx="1296144" cy="360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I:\kuliahhh\wihi\FIX\Bom\bom.pn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1347614"/>
              <a:ext cx="1872208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6228184" y="2571750"/>
            <a:ext cx="2160240" cy="1911929"/>
            <a:chOff x="5148064" y="2427734"/>
            <a:chExt cx="2359440" cy="2088232"/>
          </a:xfrm>
        </p:grpSpPr>
        <p:sp>
          <p:nvSpPr>
            <p:cNvPr id="12" name="Oval 11"/>
            <p:cNvSpPr/>
            <p:nvPr/>
          </p:nvSpPr>
          <p:spPr>
            <a:xfrm>
              <a:off x="5436096" y="2643758"/>
              <a:ext cx="1152128" cy="7200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803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5310" b="6184"/>
            <a:stretch>
              <a:fillRect/>
            </a:stretch>
          </p:blipFill>
          <p:spPr bwMode="auto">
            <a:xfrm>
              <a:off x="5148064" y="2427734"/>
              <a:ext cx="2359440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Kelebihan</a:t>
            </a:r>
            <a:endParaRPr sz="48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4355976" y="1779662"/>
            <a:ext cx="3360600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7C7F91"/>
                </a:solidFill>
              </a:rPr>
              <a:t>Game yang </a:t>
            </a:r>
            <a:r>
              <a:rPr lang="en-US" sz="1600" b="1" dirty="0" err="1" smtClean="0">
                <a:solidFill>
                  <a:srgbClr val="7C7F91"/>
                </a:solidFill>
              </a:rPr>
              <a:t>menginspirasi</a:t>
            </a:r>
            <a:endParaRPr sz="1600" dirty="0">
              <a:solidFill>
                <a:srgbClr val="7C7F9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rgbClr val="7C7F91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27584" y="1203598"/>
            <a:ext cx="3816424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 smtClean="0">
                <a:solidFill>
                  <a:srgbClr val="7C7F91"/>
                </a:solidFill>
              </a:rPr>
              <a:t>Ada</a:t>
            </a:r>
            <a:r>
              <a:rPr lang="en-US" sz="1600" b="1" dirty="0" smtClean="0">
                <a:solidFill>
                  <a:srgbClr val="7C7F91"/>
                </a:solidFill>
              </a:rPr>
              <a:t> 2 </a:t>
            </a:r>
            <a:r>
              <a:rPr lang="en-US" sz="1600" b="1" dirty="0" err="1" smtClean="0">
                <a:solidFill>
                  <a:srgbClr val="7C7F91"/>
                </a:solidFill>
              </a:rPr>
              <a:t>tingkatan</a:t>
            </a:r>
            <a:r>
              <a:rPr lang="en-US" sz="1600" b="1" dirty="0" smtClean="0">
                <a:solidFill>
                  <a:srgbClr val="7C7F91"/>
                </a:solidFill>
              </a:rPr>
              <a:t> level </a:t>
            </a:r>
            <a:r>
              <a:rPr lang="en-US" sz="1600" b="1" dirty="0" err="1" smtClean="0">
                <a:solidFill>
                  <a:srgbClr val="7C7F91"/>
                </a:solidFill>
              </a:rPr>
              <a:t>dalam</a:t>
            </a:r>
            <a:r>
              <a:rPr lang="en-US" sz="1600" b="1" dirty="0" smtClean="0">
                <a:solidFill>
                  <a:srgbClr val="7C7F91"/>
                </a:solidFill>
              </a:rPr>
              <a:t> game </a:t>
            </a:r>
            <a:r>
              <a:rPr lang="en-US" sz="1600" b="1" dirty="0" err="1" smtClean="0">
                <a:solidFill>
                  <a:srgbClr val="7C7F91"/>
                </a:solidFill>
              </a:rPr>
              <a:t>ini</a:t>
            </a:r>
            <a:endParaRPr sz="2800" dirty="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sp>
        <p:nvSpPr>
          <p:cNvPr id="8" name="Google Shape;66;p13"/>
          <p:cNvSpPr txBox="1">
            <a:spLocks/>
          </p:cNvSpPr>
          <p:nvPr/>
        </p:nvSpPr>
        <p:spPr>
          <a:xfrm>
            <a:off x="1187624" y="2355726"/>
            <a:ext cx="3360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None/>
              <a:tabLst/>
              <a:defRPr/>
            </a:pPr>
            <a:r>
              <a:rPr lang="en-US" sz="1600" b="1" dirty="0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Game yang </a:t>
            </a:r>
            <a:r>
              <a:rPr lang="en-US" sz="1600" b="1" dirty="0" err="1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menantang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9" name="Google Shape;66;p13"/>
          <p:cNvSpPr txBox="1">
            <a:spLocks/>
          </p:cNvSpPr>
          <p:nvPr/>
        </p:nvSpPr>
        <p:spPr>
          <a:xfrm>
            <a:off x="4355976" y="2859782"/>
            <a:ext cx="3360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None/>
              <a:tabLst/>
              <a:defRPr/>
            </a:pPr>
            <a:r>
              <a:rPr lang="en-US" sz="1600" b="1" noProof="0" dirty="0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Cara </a:t>
            </a:r>
            <a:r>
              <a:rPr lang="en-US" sz="1600" b="1" noProof="0" dirty="0" err="1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bermain</a:t>
            </a:r>
            <a:r>
              <a:rPr lang="en-US" sz="1600" b="1" noProof="0" dirty="0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1600" b="1" noProof="0" dirty="0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yang </a:t>
            </a:r>
            <a:r>
              <a:rPr lang="en-US" sz="1600" b="1" noProof="0" dirty="0" err="1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mudah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0" name="Google Shape;66;p13"/>
          <p:cNvSpPr txBox="1">
            <a:spLocks/>
          </p:cNvSpPr>
          <p:nvPr/>
        </p:nvSpPr>
        <p:spPr>
          <a:xfrm>
            <a:off x="1403648" y="3723878"/>
            <a:ext cx="3360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None/>
              <a:tabLst/>
              <a:defRPr/>
            </a:pPr>
            <a:r>
              <a:rPr lang="en-US" sz="1600" b="1" noProof="0" dirty="0" err="1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Mudah</a:t>
            </a:r>
            <a:r>
              <a:rPr lang="en-US" sz="1600" b="1" noProof="0" dirty="0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1600" b="1" noProof="0" dirty="0" err="1" smtClean="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rPr>
              <a:t>dipahami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7C7F91"/>
              </a:solidFill>
              <a:effectLst/>
              <a:uLnTx/>
              <a:uFillTx/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5400" dirty="0" smtClean="0"/>
              <a:t>THANK YOU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81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Amatic SC</vt:lpstr>
      <vt:lpstr>Muli Regular</vt:lpstr>
      <vt:lpstr>Muli</vt:lpstr>
      <vt:lpstr>Quickly template</vt:lpstr>
      <vt:lpstr>DueTMAut</vt:lpstr>
      <vt:lpstr>1. Apa Itu Bomber Girl?</vt:lpstr>
      <vt:lpstr>Bomber Girl</vt:lpstr>
      <vt:lpstr>2. Cara Bermain</vt:lpstr>
      <vt:lpstr>Cara Bermain</vt:lpstr>
      <vt:lpstr>3. Aturan Bermain</vt:lpstr>
      <vt:lpstr>Aturan Bermain</vt:lpstr>
      <vt:lpstr>Kelebihan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DueTMAut</dc:title>
  <cp:lastModifiedBy>iditong store</cp:lastModifiedBy>
  <cp:revision>14</cp:revision>
  <dcterms:modified xsi:type="dcterms:W3CDTF">2019-12-01T19:54:35Z</dcterms:modified>
</cp:coreProperties>
</file>