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0" r:id="rId4"/>
    <p:sldId id="261" r:id="rId5"/>
    <p:sldId id="262" r:id="rId6"/>
    <p:sldId id="258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C02AB-093A-4051-A28F-5403CA945A33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86C0C-DB1F-442B-9E28-B1C3056CE6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86C0C-DB1F-442B-9E28-B1C3056CE6C7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DDDAA2-4150-4DD6-9310-033106BD34AD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2FDBA6-29E0-4EB6-AA01-CF86E61037C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28802"/>
            <a:ext cx="8501090" cy="1785950"/>
          </a:xfrm>
        </p:spPr>
        <p:txBody>
          <a:bodyPr>
            <a:normAutofit/>
          </a:bodyPr>
          <a:lstStyle/>
          <a:p>
            <a:r>
              <a:rPr lang="en-IN" sz="3800" dirty="0" smtClean="0">
                <a:latin typeface="Algerian" pitchFamily="82" charset="0"/>
              </a:rPr>
              <a:t>MENTAL  HEALTH  IN  TECH  SUREVY</a:t>
            </a:r>
            <a:endParaRPr lang="en-IN" sz="3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-1285916" y="6662730"/>
            <a:ext cx="1143008" cy="390540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1143000"/>
          </a:xfrm>
        </p:spPr>
        <p:txBody>
          <a:bodyPr/>
          <a:lstStyle/>
          <a:p>
            <a:r>
              <a:rPr lang="en-IN" u="sng" dirty="0" smtClean="0"/>
              <a:t>Problem Definition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428596" y="1500175"/>
            <a:ext cx="82153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project aims to address mental health challenges within the tech industry through a comprehensive survey. The primary objectives include understanding the prevalence of mental health issues among tech professionals, identifying contributing factors, and proposing evidence-based solutions to promote better mental well-being in this sector. This project will involve designing, conducting, and analyzing a survey targeted at tech industry employees to gather valuable insights and inform future initiatives.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357166"/>
            <a:ext cx="8305800" cy="1143000"/>
          </a:xfrm>
        </p:spPr>
        <p:txBody>
          <a:bodyPr/>
          <a:lstStyle/>
          <a:p>
            <a:r>
              <a:rPr lang="en-IN" u="sng" dirty="0" smtClean="0"/>
              <a:t>Design Thinking Approach</a:t>
            </a:r>
            <a:endParaRPr lang="en-IN" u="sng" dirty="0"/>
          </a:p>
        </p:txBody>
      </p:sp>
      <p:sp>
        <p:nvSpPr>
          <p:cNvPr id="6" name="Rectangle 5"/>
          <p:cNvSpPr/>
          <p:nvPr/>
        </p:nvSpPr>
        <p:spPr>
          <a:xfrm>
            <a:off x="357158" y="1500174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Empathize: Begin by empathizing with tech professionals to understand their mental health challenges. Conduct interviews, focus groups, and secondary research to gain insights into their experiences and pain points.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857232"/>
            <a:ext cx="8072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Define the problem statement based on the insights gathered. For example, "Tech professionals face significant mental health challenges due to work-related stress and long hours."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214282" y="214290"/>
            <a:ext cx="163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dirty="0" smtClean="0">
                <a:solidFill>
                  <a:prstClr val="black"/>
                </a:solidFill>
              </a:rPr>
              <a:t>Define :</a:t>
            </a:r>
            <a:endParaRPr lang="en-IN" sz="3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4143380"/>
            <a:ext cx="7643866" cy="25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Brainstorm potential survey questions and data collection methods. Encourage creativity and collaboration among the project team to generate a wide range of ideas for the survey's content and format.</a:t>
            </a:r>
            <a:endParaRPr lang="en-IN" sz="3200" dirty="0"/>
          </a:p>
        </p:txBody>
      </p:sp>
      <p:sp>
        <p:nvSpPr>
          <p:cNvPr id="8" name="Rectangle 7"/>
          <p:cNvSpPr/>
          <p:nvPr/>
        </p:nvSpPr>
        <p:spPr>
          <a:xfrm>
            <a:off x="373873" y="3500438"/>
            <a:ext cx="1595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Ideate</a:t>
            </a:r>
            <a:r>
              <a:rPr lang="en-IN" sz="3600" dirty="0"/>
              <a:t> </a:t>
            </a:r>
            <a:r>
              <a:rPr lang="en-IN" sz="3600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5072074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 </a:t>
            </a:r>
          </a:p>
          <a:p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357158" y="866831"/>
            <a:ext cx="87154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Develop a preliminary survey with a small group of participants to test its effectiveness and relevance. Iterate on the survey questions and structure based on feedback.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14282" y="214290"/>
            <a:ext cx="2274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Prototype :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00066" y="4367293"/>
            <a:ext cx="88582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Administer the revised survey to a larger sample of tech professionals. Gather data on their mental health experiences, coping mechanisms, and perceptions of organizational support.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214282" y="3643314"/>
            <a:ext cx="1050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Test: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785794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Use statistical and qualitative analysis techniques to extract meaningful insights from the survey data. Identify patterns, correlations, and key findings related to mental health in the tech industry.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42844" y="214290"/>
            <a:ext cx="1855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Analyze: 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642910" y="4160603"/>
            <a:ext cx="7858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Based on the survey results, ideate potential solutions and interventions to improve mental well-being in the tech sector. Consider both individual and organizational levels of support.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214282" y="3568487"/>
            <a:ext cx="297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Ideate (again): 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85794"/>
            <a:ext cx="850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Develop prototypes of recommended interventions, such as mental health awareness campaigns, employee assistance programs, or flexible work arrangements. Create detailed plans for implementation.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214282" y="214290"/>
            <a:ext cx="3657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Prototype (again): 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500034" y="4214818"/>
            <a:ext cx="821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Pilot the proposed interventions within tech companies or organizations. Collect feedback and measure their impact on employees' mental health.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85720" y="3643314"/>
            <a:ext cx="2537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Test (again): 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642918"/>
            <a:ext cx="8072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Roll out the most effective interventions on a broader scale within the tech industry. Collaborate with industry stakeholders, policymakers, and mental health professionals to ensure successful implementation.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214282" y="71414"/>
            <a:ext cx="2464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Implement: 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714348" y="4214818"/>
            <a:ext cx="7929618" cy="214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Continuously monitor and evaluate the effectiveness of the implemented solutions. Make adjustments as necessary based on ongoing feedback and data analysis.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428596" y="3571876"/>
            <a:ext cx="1993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Evaluate: </a:t>
            </a:r>
            <a:endParaRPr lang="en-IN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23955"/>
            <a:ext cx="83582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Use a feedback loop to refine and enhance the mental health initiatives, adapting to changing needs and circumstances within the tech industry.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214282" y="142852"/>
            <a:ext cx="165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Iterate: 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500034" y="3857628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Gabriola" pitchFamily="82" charset="0"/>
              </a:rPr>
              <a:t>By following this Design Thinking approach, the project can develop a well-informed survey and implement effective strategies to address mental health challenges in the tech sector.</a:t>
            </a:r>
            <a:endParaRPr lang="en-IN" sz="3200" b="1" dirty="0">
              <a:latin typeface="Gabriola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482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MENTAL  HEALTH  IN  TECH  SUREVY</vt:lpstr>
      <vt:lpstr>Problem Definition</vt:lpstr>
      <vt:lpstr>Design Thinking Approach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SUREVY</dc:title>
  <dc:creator>internet</dc:creator>
  <cp:lastModifiedBy>internet</cp:lastModifiedBy>
  <cp:revision>5</cp:revision>
  <dcterms:created xsi:type="dcterms:W3CDTF">2023-09-27T04:12:46Z</dcterms:created>
  <dcterms:modified xsi:type="dcterms:W3CDTF">2023-09-27T04:53:55Z</dcterms:modified>
</cp:coreProperties>
</file>