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4C53A-79CF-44EF-8445-85CE889328FF}" type="datetimeFigureOut">
              <a:rPr lang="en-US" smtClean="0"/>
              <a:t>10/11/2023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A3AAE6-6C75-4A6E-A4FE-53F39DFFD45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A3AAE6-6C75-4A6E-A4FE-53F39DFFD45E}"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B85CD7-53F1-476E-9C48-B067D2116C19}" type="datetimeFigureOut">
              <a:rPr lang="en-US" smtClean="0"/>
              <a:t>10/11/2023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B6982E5-EB76-41F2-BA8F-4ECC9B0F8FD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85CD7-53F1-476E-9C48-B067D2116C19}" type="datetimeFigureOut">
              <a:rPr lang="en-US"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85CD7-53F1-476E-9C48-B067D2116C19}" type="datetimeFigureOut">
              <a:rPr lang="en-US"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B85CD7-53F1-476E-9C48-B067D2116C19}" type="datetimeFigureOut">
              <a:rPr lang="en-US"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B85CD7-53F1-476E-9C48-B067D2116C19}" type="datetimeFigureOut">
              <a:rPr lang="en-US"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982E5-EB76-41F2-BA8F-4ECC9B0F8FD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B85CD7-53F1-476E-9C48-B067D2116C19}" type="datetimeFigureOut">
              <a:rPr lang="en-US"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B85CD7-53F1-476E-9C48-B067D2116C19}" type="datetimeFigureOut">
              <a:rPr lang="en-US" smtClean="0"/>
              <a:t>10/11/2023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B85CD7-53F1-476E-9C48-B067D2116C19}" type="datetimeFigureOut">
              <a:rPr lang="en-US"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85CD7-53F1-476E-9C48-B067D2116C19}" type="datetimeFigureOut">
              <a:rPr lang="en-US" smtClean="0"/>
              <a:t>10/11/2023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B85CD7-53F1-476E-9C48-B067D2116C19}" type="datetimeFigureOut">
              <a:rPr lang="en-US"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982E5-EB76-41F2-BA8F-4ECC9B0F8F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B85CD7-53F1-476E-9C48-B067D2116C19}" type="datetimeFigureOut">
              <a:rPr lang="en-US"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B6982E5-EB76-41F2-BA8F-4ECC9B0F8FDB}"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B85CD7-53F1-476E-9C48-B067D2116C19}" type="datetimeFigureOut">
              <a:rPr lang="en-US" smtClean="0"/>
              <a:t>10/11/2023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6982E5-EB76-41F2-BA8F-4ECC9B0F8FDB}"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356" y="2643190"/>
            <a:ext cx="8305800" cy="1143000"/>
          </a:xfrm>
        </p:spPr>
        <p:txBody>
          <a:bodyPr>
            <a:normAutofit/>
          </a:bodyPr>
          <a:lstStyle/>
          <a:p>
            <a:r>
              <a:rPr lang="en-IN" sz="3600" b="1" dirty="0" smtClean="0">
                <a:latin typeface="Algerian" pitchFamily="82" charset="0"/>
              </a:rPr>
              <a:t>PLANS &amp; IDEAS TO BE IMPLEMENTED</a:t>
            </a:r>
            <a:endParaRPr lang="en-IN" sz="3600" b="1"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06" y="1142985"/>
            <a:ext cx="8715436" cy="2246769"/>
          </a:xfrm>
          <a:prstGeom prst="rect">
            <a:avLst/>
          </a:prstGeom>
        </p:spPr>
        <p:txBody>
          <a:bodyPr wrap="square">
            <a:spAutoFit/>
          </a:bodyPr>
          <a:lstStyle/>
          <a:p>
            <a:r>
              <a:rPr lang="en-IN" sz="2800" dirty="0" smtClean="0"/>
              <a:t>Develop an AI-driven system that analyzes survey responses to create personalized mental health and wellness plans for tech professionals. These plans could include targeted resources, activities, and reminders based on individual needs.</a:t>
            </a:r>
            <a:endParaRPr lang="en-IN" sz="2800" dirty="0"/>
          </a:p>
        </p:txBody>
      </p:sp>
      <p:sp>
        <p:nvSpPr>
          <p:cNvPr id="5" name="Rectangle 4"/>
          <p:cNvSpPr/>
          <p:nvPr/>
        </p:nvSpPr>
        <p:spPr>
          <a:xfrm>
            <a:off x="-32" y="558209"/>
            <a:ext cx="6786610" cy="584775"/>
          </a:xfrm>
          <a:prstGeom prst="rect">
            <a:avLst/>
          </a:prstGeom>
        </p:spPr>
        <p:txBody>
          <a:bodyPr wrap="square">
            <a:spAutoFit/>
          </a:bodyPr>
          <a:lstStyle/>
          <a:p>
            <a:r>
              <a:rPr lang="en-IN" sz="3200" b="1" u="sng" dirty="0">
                <a:solidFill>
                  <a:prstClr val="black"/>
                </a:solidFill>
              </a:rPr>
              <a:t>Personalized Wellness </a:t>
            </a:r>
            <a:r>
              <a:rPr lang="en-IN" sz="3200" b="1" u="sng" dirty="0" smtClean="0">
                <a:solidFill>
                  <a:prstClr val="black"/>
                </a:solidFill>
              </a:rPr>
              <a:t>Plans :</a:t>
            </a:r>
            <a:endParaRPr lang="en-IN" sz="3200" b="1" u="sng" dirty="0"/>
          </a:p>
        </p:txBody>
      </p:sp>
      <p:sp>
        <p:nvSpPr>
          <p:cNvPr id="6" name="Rectangle 5"/>
          <p:cNvSpPr/>
          <p:nvPr/>
        </p:nvSpPr>
        <p:spPr>
          <a:xfrm>
            <a:off x="142844" y="4286256"/>
            <a:ext cx="8643998" cy="2246769"/>
          </a:xfrm>
          <a:prstGeom prst="rect">
            <a:avLst/>
          </a:prstGeom>
        </p:spPr>
        <p:txBody>
          <a:bodyPr wrap="square">
            <a:spAutoFit/>
          </a:bodyPr>
          <a:lstStyle/>
          <a:p>
            <a:r>
              <a:rPr lang="en-IN" sz="2800" dirty="0" smtClean="0"/>
              <a:t>Implement a regular virtual mental health check-in system using </a:t>
            </a:r>
            <a:r>
              <a:rPr lang="en-IN" sz="2800" dirty="0" err="1" smtClean="0"/>
              <a:t>chatbots</a:t>
            </a:r>
            <a:r>
              <a:rPr lang="en-IN" sz="2800" dirty="0" smtClean="0"/>
              <a:t> or automated messaging. This provides tech workers with a non-intrusive way to express their well-being and receive timely support or resources.</a:t>
            </a:r>
            <a:endParaRPr lang="en-IN" sz="2800" dirty="0"/>
          </a:p>
        </p:txBody>
      </p:sp>
      <p:sp>
        <p:nvSpPr>
          <p:cNvPr id="7" name="Rectangle 6"/>
          <p:cNvSpPr/>
          <p:nvPr/>
        </p:nvSpPr>
        <p:spPr>
          <a:xfrm>
            <a:off x="-32" y="3772919"/>
            <a:ext cx="6771021" cy="584775"/>
          </a:xfrm>
          <a:prstGeom prst="rect">
            <a:avLst/>
          </a:prstGeom>
        </p:spPr>
        <p:txBody>
          <a:bodyPr wrap="none">
            <a:spAutoFit/>
          </a:bodyPr>
          <a:lstStyle/>
          <a:p>
            <a:r>
              <a:rPr lang="en-IN" sz="3200" b="1" u="sng" dirty="0" smtClean="0"/>
              <a:t>Virtual Mental Health Check-ins : </a:t>
            </a:r>
            <a:endParaRPr lang="en-IN" sz="32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357298"/>
            <a:ext cx="8572560" cy="2246769"/>
          </a:xfrm>
          <a:prstGeom prst="rect">
            <a:avLst/>
          </a:prstGeom>
        </p:spPr>
        <p:txBody>
          <a:bodyPr wrap="square">
            <a:spAutoFit/>
          </a:bodyPr>
          <a:lstStyle/>
          <a:p>
            <a:r>
              <a:rPr lang="en-IN" sz="2800" dirty="0" smtClean="0"/>
              <a:t>Create a platform that matches tech professionals with similar mental health challenges for peer support. This system could leverage survey data to identify common issues and facilitate connections between individuals who can offer understanding and encouragement.</a:t>
            </a:r>
            <a:endParaRPr lang="en-IN" sz="2800" dirty="0"/>
          </a:p>
        </p:txBody>
      </p:sp>
      <p:sp>
        <p:nvSpPr>
          <p:cNvPr id="6" name="Rectangle 5"/>
          <p:cNvSpPr/>
          <p:nvPr/>
        </p:nvSpPr>
        <p:spPr>
          <a:xfrm>
            <a:off x="428596" y="4500569"/>
            <a:ext cx="8429684" cy="2246769"/>
          </a:xfrm>
          <a:prstGeom prst="rect">
            <a:avLst/>
          </a:prstGeom>
        </p:spPr>
        <p:txBody>
          <a:bodyPr wrap="square">
            <a:spAutoFit/>
          </a:bodyPr>
          <a:lstStyle/>
          <a:p>
            <a:r>
              <a:rPr lang="en-IN" sz="2800" dirty="0" smtClean="0"/>
              <a:t>Design a mobile app that incorporates </a:t>
            </a:r>
            <a:r>
              <a:rPr lang="en-IN" sz="2800" dirty="0" err="1" smtClean="0"/>
              <a:t>gamified</a:t>
            </a:r>
            <a:r>
              <a:rPr lang="en-IN" sz="2800" dirty="0" smtClean="0"/>
              <a:t> elements to teach mindfulness and stress reduction techniques. The app could utilize survey responses to customize content and activities tailored to the specific stressors faced by tech workers.</a:t>
            </a:r>
            <a:endParaRPr lang="en-IN" sz="2800" dirty="0"/>
          </a:p>
        </p:txBody>
      </p:sp>
      <p:sp>
        <p:nvSpPr>
          <p:cNvPr id="7" name="Rectangle 6"/>
          <p:cNvSpPr/>
          <p:nvPr/>
        </p:nvSpPr>
        <p:spPr>
          <a:xfrm>
            <a:off x="142844" y="3915795"/>
            <a:ext cx="7951985" cy="584775"/>
          </a:xfrm>
          <a:prstGeom prst="rect">
            <a:avLst/>
          </a:prstGeom>
        </p:spPr>
        <p:txBody>
          <a:bodyPr wrap="none">
            <a:spAutoFit/>
          </a:bodyPr>
          <a:lstStyle/>
          <a:p>
            <a:r>
              <a:rPr lang="en-IN" sz="3200" b="1" u="sng" dirty="0" smtClean="0"/>
              <a:t>Mindfulness and Stress Reduction App : </a:t>
            </a:r>
            <a:endParaRPr lang="en-IN" sz="3200" b="1" u="sng" dirty="0"/>
          </a:p>
        </p:txBody>
      </p:sp>
      <p:sp>
        <p:nvSpPr>
          <p:cNvPr id="9" name="Rectangle 8"/>
          <p:cNvSpPr/>
          <p:nvPr/>
        </p:nvSpPr>
        <p:spPr>
          <a:xfrm>
            <a:off x="71406" y="857232"/>
            <a:ext cx="4841582" cy="584775"/>
          </a:xfrm>
          <a:prstGeom prst="rect">
            <a:avLst/>
          </a:prstGeom>
        </p:spPr>
        <p:txBody>
          <a:bodyPr wrap="none">
            <a:spAutoFit/>
          </a:bodyPr>
          <a:lstStyle/>
          <a:p>
            <a:r>
              <a:rPr lang="en-IN" sz="3200" b="1" u="sng" dirty="0" smtClean="0"/>
              <a:t>Peer Support Matching :</a:t>
            </a:r>
            <a:endParaRPr lang="en-IN" sz="3200"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10-11 at 9.53.10 AM.jpeg"/>
          <p:cNvPicPr>
            <a:picLocks noChangeAspect="1"/>
          </p:cNvPicPr>
          <p:nvPr/>
        </p:nvPicPr>
        <p:blipFill>
          <a:blip r:embed="rId3"/>
          <a:stretch>
            <a:fillRect/>
          </a:stretch>
        </p:blipFill>
        <p:spPr>
          <a:xfrm>
            <a:off x="47504" y="1285860"/>
            <a:ext cx="9025090" cy="45720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357298"/>
            <a:ext cx="8572560" cy="2246769"/>
          </a:xfrm>
          <a:prstGeom prst="rect">
            <a:avLst/>
          </a:prstGeom>
        </p:spPr>
        <p:txBody>
          <a:bodyPr wrap="square">
            <a:spAutoFit/>
          </a:bodyPr>
          <a:lstStyle/>
          <a:p>
            <a:r>
              <a:rPr lang="en-IN" sz="2800" dirty="0" smtClean="0"/>
              <a:t>Integrate wearable technology or software that monitors physiological and </a:t>
            </a:r>
            <a:r>
              <a:rPr lang="en-IN" sz="2800" dirty="0" err="1" smtClean="0"/>
              <a:t>behavioral</a:t>
            </a:r>
            <a:r>
              <a:rPr lang="en-IN" sz="2800" dirty="0" smtClean="0"/>
              <a:t> indicators of stress in real-time. Use survey data to calibrate the system and provide timely interventions, such as prompts for short breaks or relaxation exercises.</a:t>
            </a:r>
            <a:endParaRPr lang="en-IN" sz="2800" dirty="0"/>
          </a:p>
        </p:txBody>
      </p:sp>
      <p:sp>
        <p:nvSpPr>
          <p:cNvPr id="3" name="Rectangle 2"/>
          <p:cNvSpPr/>
          <p:nvPr/>
        </p:nvSpPr>
        <p:spPr>
          <a:xfrm>
            <a:off x="111807" y="915399"/>
            <a:ext cx="5603201" cy="584775"/>
          </a:xfrm>
          <a:prstGeom prst="rect">
            <a:avLst/>
          </a:prstGeom>
        </p:spPr>
        <p:txBody>
          <a:bodyPr wrap="none">
            <a:spAutoFit/>
          </a:bodyPr>
          <a:lstStyle/>
          <a:p>
            <a:r>
              <a:rPr lang="en-IN" sz="3200" b="1" u="sng" dirty="0" smtClean="0"/>
              <a:t>Real-time Stress Detection :</a:t>
            </a:r>
            <a:r>
              <a:rPr lang="en-IN" dirty="0" smtClean="0"/>
              <a:t> </a:t>
            </a:r>
            <a:endParaRPr lang="en-IN" dirty="0"/>
          </a:p>
        </p:txBody>
      </p:sp>
      <p:sp>
        <p:nvSpPr>
          <p:cNvPr id="4" name="Rectangle 3"/>
          <p:cNvSpPr/>
          <p:nvPr/>
        </p:nvSpPr>
        <p:spPr>
          <a:xfrm>
            <a:off x="428596" y="4429132"/>
            <a:ext cx="8215370" cy="2246769"/>
          </a:xfrm>
          <a:prstGeom prst="rect">
            <a:avLst/>
          </a:prstGeom>
        </p:spPr>
        <p:txBody>
          <a:bodyPr wrap="square">
            <a:spAutoFit/>
          </a:bodyPr>
          <a:lstStyle/>
          <a:p>
            <a:r>
              <a:rPr lang="en-IN" sz="2800" dirty="0" smtClean="0"/>
              <a:t>Develop a platform that encourages tech professionals to take designated breaks from screens and work-related tasks. Tailor challenges and rewards based on survey insights into individual preferences and habits.</a:t>
            </a:r>
            <a:endParaRPr lang="en-IN" sz="2800" dirty="0"/>
          </a:p>
        </p:txBody>
      </p:sp>
      <p:sp>
        <p:nvSpPr>
          <p:cNvPr id="5" name="Rectangle 4"/>
          <p:cNvSpPr/>
          <p:nvPr/>
        </p:nvSpPr>
        <p:spPr>
          <a:xfrm>
            <a:off x="214282" y="3929066"/>
            <a:ext cx="5662704" cy="584775"/>
          </a:xfrm>
          <a:prstGeom prst="rect">
            <a:avLst/>
          </a:prstGeom>
        </p:spPr>
        <p:txBody>
          <a:bodyPr wrap="none">
            <a:spAutoFit/>
          </a:bodyPr>
          <a:lstStyle/>
          <a:p>
            <a:r>
              <a:rPr lang="en-IN" sz="3200" b="1" u="sng" dirty="0" smtClean="0"/>
              <a:t>Tech-Free Time Challenges :</a:t>
            </a:r>
            <a:endParaRPr lang="en-IN" sz="3200"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737"/>
            <a:ext cx="8858280" cy="1815882"/>
          </a:xfrm>
          <a:prstGeom prst="rect">
            <a:avLst/>
          </a:prstGeom>
        </p:spPr>
        <p:txBody>
          <a:bodyPr wrap="square">
            <a:spAutoFit/>
          </a:bodyPr>
          <a:lstStyle/>
          <a:p>
            <a:r>
              <a:rPr lang="en-IN" sz="2800" dirty="0" smtClean="0"/>
              <a:t>Organize virtual workshops or webinars based on the survey results, addressing prevalent mental health concerns in the tech industry. Invite experts to provide insights, coping strategies, and practical tips.</a:t>
            </a:r>
            <a:endParaRPr lang="en-IN" sz="2800" dirty="0"/>
          </a:p>
        </p:txBody>
      </p:sp>
      <p:sp>
        <p:nvSpPr>
          <p:cNvPr id="3" name="Rectangle 2"/>
          <p:cNvSpPr/>
          <p:nvPr/>
        </p:nvSpPr>
        <p:spPr>
          <a:xfrm>
            <a:off x="119614" y="986837"/>
            <a:ext cx="5452518" cy="584775"/>
          </a:xfrm>
          <a:prstGeom prst="rect">
            <a:avLst/>
          </a:prstGeom>
        </p:spPr>
        <p:txBody>
          <a:bodyPr wrap="none">
            <a:spAutoFit/>
          </a:bodyPr>
          <a:lstStyle/>
          <a:p>
            <a:r>
              <a:rPr lang="en-IN" sz="3200" b="1" u="sng" dirty="0" smtClean="0"/>
              <a:t>Mental Health Workshops :</a:t>
            </a:r>
            <a:endParaRPr lang="en-IN" sz="3200" b="1" u="sng" dirty="0"/>
          </a:p>
        </p:txBody>
      </p:sp>
      <p:sp>
        <p:nvSpPr>
          <p:cNvPr id="4" name="Rectangle 3"/>
          <p:cNvSpPr/>
          <p:nvPr/>
        </p:nvSpPr>
        <p:spPr>
          <a:xfrm>
            <a:off x="428596" y="4000504"/>
            <a:ext cx="8358246" cy="2246769"/>
          </a:xfrm>
          <a:prstGeom prst="rect">
            <a:avLst/>
          </a:prstGeom>
        </p:spPr>
        <p:txBody>
          <a:bodyPr wrap="square">
            <a:spAutoFit/>
          </a:bodyPr>
          <a:lstStyle/>
          <a:p>
            <a:r>
              <a:rPr lang="en-IN" sz="2800" dirty="0" smtClean="0"/>
              <a:t>Develop a series of video games specifically designed to promote mental wellness. Use survey data to identify common stressors and preferences, tailoring the gaming experience to address these issues while fostering a sense of achievement.</a:t>
            </a:r>
            <a:endParaRPr lang="en-IN" sz="2800" dirty="0"/>
          </a:p>
        </p:txBody>
      </p:sp>
      <p:sp>
        <p:nvSpPr>
          <p:cNvPr id="5" name="Rectangle 4"/>
          <p:cNvSpPr/>
          <p:nvPr/>
        </p:nvSpPr>
        <p:spPr>
          <a:xfrm>
            <a:off x="188160" y="3500438"/>
            <a:ext cx="5955476" cy="584775"/>
          </a:xfrm>
          <a:prstGeom prst="rect">
            <a:avLst/>
          </a:prstGeom>
        </p:spPr>
        <p:txBody>
          <a:bodyPr wrap="none">
            <a:spAutoFit/>
          </a:bodyPr>
          <a:lstStyle/>
          <a:p>
            <a:r>
              <a:rPr lang="en-IN" sz="3200" b="1" u="sng" dirty="0" smtClean="0"/>
              <a:t>Gaming for Mental Wellness :</a:t>
            </a:r>
            <a:endParaRPr lang="en-IN" sz="3200"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4143380"/>
            <a:ext cx="8001056"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 name="Rectangle 1"/>
          <p:cNvSpPr/>
          <p:nvPr/>
        </p:nvSpPr>
        <p:spPr>
          <a:xfrm>
            <a:off x="285720" y="1357298"/>
            <a:ext cx="8143932" cy="2246769"/>
          </a:xfrm>
          <a:prstGeom prst="rect">
            <a:avLst/>
          </a:prstGeom>
        </p:spPr>
        <p:txBody>
          <a:bodyPr wrap="square">
            <a:spAutoFit/>
          </a:bodyPr>
          <a:lstStyle/>
          <a:p>
            <a:r>
              <a:rPr lang="en-IN" sz="2800" dirty="0" smtClean="0"/>
              <a:t>Integrate mindfulness into coding challenges or </a:t>
            </a:r>
            <a:r>
              <a:rPr lang="en-IN" sz="2800" dirty="0" err="1" smtClean="0"/>
              <a:t>hackathons</a:t>
            </a:r>
            <a:r>
              <a:rPr lang="en-IN" sz="2800" dirty="0" smtClean="0"/>
              <a:t>. Use survey insights to design coding scenarios that encourage focus, creativity, and collaboration, while also incorporating mindfulness practices.</a:t>
            </a:r>
            <a:endParaRPr lang="en-IN" sz="2800" dirty="0"/>
          </a:p>
        </p:txBody>
      </p:sp>
      <p:sp>
        <p:nvSpPr>
          <p:cNvPr id="3" name="Rectangle 2"/>
          <p:cNvSpPr/>
          <p:nvPr/>
        </p:nvSpPr>
        <p:spPr>
          <a:xfrm>
            <a:off x="71406" y="928670"/>
            <a:ext cx="6357982" cy="584775"/>
          </a:xfrm>
          <a:prstGeom prst="rect">
            <a:avLst/>
          </a:prstGeom>
        </p:spPr>
        <p:txBody>
          <a:bodyPr wrap="square">
            <a:spAutoFit/>
          </a:bodyPr>
          <a:lstStyle/>
          <a:p>
            <a:r>
              <a:rPr lang="en-IN" sz="3200" b="1" u="sng" dirty="0" smtClean="0"/>
              <a:t>Mindful Coding Challenges :</a:t>
            </a:r>
            <a:endParaRPr lang="en-IN" sz="3200" b="1" u="sng" dirty="0"/>
          </a:p>
        </p:txBody>
      </p:sp>
      <p:sp>
        <p:nvSpPr>
          <p:cNvPr id="4" name="TextBox 3"/>
          <p:cNvSpPr txBox="1"/>
          <p:nvPr/>
        </p:nvSpPr>
        <p:spPr>
          <a:xfrm>
            <a:off x="285720" y="4429132"/>
            <a:ext cx="8286808" cy="1214446"/>
          </a:xfrm>
          <a:prstGeom prst="rect">
            <a:avLst/>
          </a:prstGeom>
          <a:noFill/>
        </p:spPr>
        <p:txBody>
          <a:bodyPr wrap="square" rtlCol="0">
            <a:spAutoFit/>
          </a:bodyPr>
          <a:lstStyle/>
          <a:p>
            <a:pPr algn="ctr"/>
            <a:r>
              <a:rPr lang="en-IN" sz="2400" dirty="0" smtClean="0"/>
              <a:t>USER’S PRIVACY AND DATA SECURITY MUST BE PRIORITIZED WHLE IMPLEMENTING THESE ABOVE IDEAS</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TotalTime>
  <Words>375</Words>
  <Application>Microsoft Office PowerPoint</Application>
  <PresentationFormat>On-screen Show (4:3)</PresentationFormat>
  <Paragraphs>21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PLANS &amp; IDEAS TO BE IMPLEMENTED</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 &amp; IDEAS TO BE IMPLEMENTED</dc:title>
  <dc:creator>internet</dc:creator>
  <cp:lastModifiedBy>internet</cp:lastModifiedBy>
  <cp:revision>4</cp:revision>
  <dcterms:created xsi:type="dcterms:W3CDTF">2023-10-11T04:08:25Z</dcterms:created>
  <dcterms:modified xsi:type="dcterms:W3CDTF">2023-10-11T04:48:16Z</dcterms:modified>
</cp:coreProperties>
</file>