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f6b1a1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f6b1a1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6b1a1a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6b1a1a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f6b1a1a3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f6b1a1a3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6b1a1a3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6b1a1a3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f6b1a1a3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f6b1a1a3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6b1a1a3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6b1a1a3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uru99.com/machine-learning-tutorial.html" TargetMode="External"/><Relationship Id="rId4" Type="http://schemas.openxmlformats.org/officeDocument/2006/relationships/hyperlink" Target="https://angular.io/resources?category=education" TargetMode="External"/><Relationship Id="rId5" Type="http://schemas.openxmlformats.org/officeDocument/2006/relationships/hyperlink" Target="https://www.tutorialspoint.com/mongodb/mongodb_environment.htm" TargetMode="External"/><Relationship Id="rId6" Type="http://schemas.openxmlformats.org/officeDocument/2006/relationships/hyperlink" Target="https://www.geeksforgeeks.org/collaborative-filtering-ml/" TargetMode="External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QaLNSgTMtjE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9120" l="10513" r="10378" t="19040"/>
          <a:stretch/>
        </p:blipFill>
        <p:spPr>
          <a:xfrm>
            <a:off x="1312575" y="683350"/>
            <a:ext cx="4770974" cy="37294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8" y="869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SHEHER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318700" y="321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                            </a:t>
            </a:r>
            <a:r>
              <a:rPr lang="en">
                <a:solidFill>
                  <a:srgbClr val="F3F3F3"/>
                </a:solidFill>
              </a:rPr>
              <a:t>E-Learning platform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250" y="1576650"/>
            <a:ext cx="2168650" cy="28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725" y="1933388"/>
            <a:ext cx="1284425" cy="127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MISSION</a:t>
            </a:r>
            <a:endParaRPr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459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Every girl needs education as an individual to make their life better, brighter, and smarter.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We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believe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in “YOU CAN’T BUILD A GREAT BUILDING ON A WEAK FOUNDATION”.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In Order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to improve women health, empowerment and so on base should be stronger.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We follow EXPLORE, LEARN &amp; CREATE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6663" l="6253" r="6165" t="19638"/>
          <a:stretch/>
        </p:blipFill>
        <p:spPr>
          <a:xfrm>
            <a:off x="4685025" y="1256800"/>
            <a:ext cx="4054651" cy="23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TECHNOLOGIES</a:t>
            </a:r>
            <a:endParaRPr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7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Azure ML Services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Comments filtering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925" y="747900"/>
            <a:ext cx="322672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endParaRPr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1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B45F06"/>
                </a:solidFill>
              </a:rPr>
              <a:t>Academic curriculum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>
                <a:solidFill>
                  <a:schemeClr val="dk1"/>
                </a:solidFill>
              </a:rPr>
              <a:t>Categorized based on grades, Quizzes, so 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B45F06"/>
                </a:solidFill>
              </a:rPr>
              <a:t>Extracurricular Activities</a:t>
            </a:r>
            <a:r>
              <a:rPr lang="en">
                <a:solidFill>
                  <a:schemeClr val="dk1"/>
                </a:solidFill>
              </a:rPr>
              <a:t> -       Arts, Morals, dancing, singing, so 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B45F06"/>
                </a:solidFill>
              </a:rPr>
              <a:t>Games</a:t>
            </a:r>
            <a:r>
              <a:rPr lang="en">
                <a:solidFill>
                  <a:schemeClr val="dk1"/>
                </a:solidFill>
              </a:rPr>
              <a:t> -  to improve cognitive skills &amp; concentration.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2931" l="6962" r="8334" t="13219"/>
          <a:stretch/>
        </p:blipFill>
        <p:spPr>
          <a:xfrm>
            <a:off x="4427100" y="1152475"/>
            <a:ext cx="4556102" cy="277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ADDITIONAL FEATURES</a:t>
            </a:r>
            <a:endParaRPr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51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Non-profit e-learning platform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Music - to enhance mood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ChatBot - for Interaction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Security Key for Games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Validation for Registration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Students can mail their 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Latest work of students is      displayed on homepage.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5445" l="0" r="0" t="10130"/>
          <a:stretch/>
        </p:blipFill>
        <p:spPr>
          <a:xfrm>
            <a:off x="4312525" y="1224975"/>
            <a:ext cx="4736376" cy="26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endParaRPr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72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Machine Learning Tutorial for Beginners: What is, Basics of ML (guru99.com)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Angular - EXPLORE ANGULAR RESOURCES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MongoDB - Environment (tutorialspoint.com)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Collaborative Filtering - ML - GeeksforGeeks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5950" y="2246200"/>
            <a:ext cx="2508025" cy="26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928125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YouTube link:</a:t>
            </a:r>
            <a:r>
              <a:rPr lang="en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5" u="sng">
                <a:solidFill>
                  <a:schemeClr val="hlink"/>
                </a:solidFill>
                <a:hlinkClick r:id="rId3"/>
              </a:rPr>
              <a:t>https://youtu.be/QaLNSgTMtjE</a:t>
            </a:r>
            <a:endParaRPr sz="1288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40050" y="2571750"/>
            <a:ext cx="3143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Vennamaneni Anusha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Gnapana Vallaty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Nafiya Siddiqi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476" y="759350"/>
            <a:ext cx="3143000" cy="394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240050" y="1816038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Team:</a:t>
            </a:r>
            <a:endParaRPr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