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84FB8-A79F-41BD-AA28-3D57C21DF9E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8767-A5CF-4D38-918C-1FA8866D57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8458200" cy="60198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B Trees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In a binary search tree, AVL Tree, Red-Black tree etc., every node can have only one value (key) and maximum of two children but there is another type of search tree called B-Tree in which a node can store more than one value (key) and it can have more than two children.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B-Tree was developed in the year of 1972 by </a:t>
            </a:r>
            <a:r>
              <a:rPr lang="en-US" b="1" dirty="0">
                <a:solidFill>
                  <a:schemeClr val="tx1"/>
                </a:solidFill>
              </a:rPr>
              <a:t>Bayer and </a:t>
            </a:r>
            <a:r>
              <a:rPr lang="en-US" b="1" dirty="0" err="1">
                <a:solidFill>
                  <a:schemeClr val="tx1"/>
                </a:solidFill>
              </a:rPr>
              <a:t>McCreight</a:t>
            </a:r>
            <a:r>
              <a:rPr lang="en-US" dirty="0">
                <a:solidFill>
                  <a:schemeClr val="tx1"/>
                </a:solidFill>
              </a:rPr>
              <a:t> with the name </a:t>
            </a:r>
            <a:r>
              <a:rPr lang="en-US" b="1" i="1" dirty="0">
                <a:solidFill>
                  <a:schemeClr val="tx1"/>
                </a:solidFill>
              </a:rPr>
              <a:t>Height Balanced m-way Search Tree</a:t>
            </a:r>
            <a:r>
              <a:rPr lang="en-US" dirty="0">
                <a:solidFill>
                  <a:schemeClr val="tx1"/>
                </a:solidFill>
              </a:rPr>
              <a:t>. Later it was named as B-Tree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57200"/>
            <a:ext cx="8458199" cy="6019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381999" cy="6019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81000"/>
            <a:ext cx="8458199" cy="601979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458199" cy="5943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305800" cy="5943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B-Tree is a self-balanced search tree with multiple keys in every node and more than two children for every node.</a:t>
            </a:r>
          </a:p>
          <a:p>
            <a:r>
              <a:rPr lang="en-US" b="1" dirty="0"/>
              <a:t>B-Tree of Order m</a:t>
            </a:r>
            <a:r>
              <a:rPr lang="en-US" dirty="0"/>
              <a:t> has the following properties...</a:t>
            </a:r>
          </a:p>
          <a:p>
            <a:endParaRPr lang="en-US" dirty="0"/>
          </a:p>
          <a:p>
            <a:r>
              <a:rPr lang="en-US" b="1" dirty="0"/>
              <a:t>Property #1</a:t>
            </a:r>
            <a:r>
              <a:rPr lang="en-US" dirty="0"/>
              <a:t> - All the </a:t>
            </a:r>
            <a:r>
              <a:rPr lang="en-US" b="1" dirty="0"/>
              <a:t>leaf nodes</a:t>
            </a:r>
            <a:r>
              <a:rPr lang="en-US" dirty="0"/>
              <a:t> must be </a:t>
            </a:r>
            <a:r>
              <a:rPr lang="en-US" b="1" dirty="0"/>
              <a:t>at same level</a:t>
            </a:r>
            <a:r>
              <a:rPr lang="en-US" dirty="0"/>
              <a:t>.</a:t>
            </a:r>
          </a:p>
          <a:p>
            <a:r>
              <a:rPr lang="en-US" b="1" dirty="0"/>
              <a:t>Property #2</a:t>
            </a:r>
            <a:r>
              <a:rPr lang="en-US" dirty="0"/>
              <a:t> - All nodes except root must have at least </a:t>
            </a:r>
            <a:r>
              <a:rPr lang="en-US" b="1" dirty="0"/>
              <a:t>[m/2]-1</a:t>
            </a:r>
            <a:r>
              <a:rPr lang="en-US" dirty="0"/>
              <a:t> keys and maximum of </a:t>
            </a:r>
            <a:r>
              <a:rPr lang="en-US" b="1" dirty="0"/>
              <a:t>m-1</a:t>
            </a:r>
            <a:r>
              <a:rPr lang="en-US" dirty="0"/>
              <a:t> keys.</a:t>
            </a:r>
          </a:p>
          <a:p>
            <a:r>
              <a:rPr lang="en-US" b="1" dirty="0"/>
              <a:t>Property #3</a:t>
            </a:r>
            <a:r>
              <a:rPr lang="en-US" dirty="0"/>
              <a:t> - All non leaf nodes except root (i.e. all internal nodes) must have at least </a:t>
            </a:r>
            <a:r>
              <a:rPr lang="en-US" b="1" dirty="0"/>
              <a:t>m/2</a:t>
            </a:r>
            <a:r>
              <a:rPr lang="en-US" dirty="0"/>
              <a:t> children.</a:t>
            </a:r>
          </a:p>
          <a:p>
            <a:r>
              <a:rPr lang="en-US" b="1" dirty="0"/>
              <a:t>Property #4</a:t>
            </a:r>
            <a:r>
              <a:rPr lang="en-US" dirty="0"/>
              <a:t> - If the root node is a non leaf node, then it must have </a:t>
            </a:r>
            <a:r>
              <a:rPr lang="en-US" b="1" dirty="0"/>
              <a:t>at least 2</a:t>
            </a:r>
            <a:r>
              <a:rPr lang="en-US" dirty="0"/>
              <a:t> children.</a:t>
            </a:r>
          </a:p>
          <a:p>
            <a:r>
              <a:rPr lang="en-US" b="1" dirty="0"/>
              <a:t>Property #5</a:t>
            </a:r>
            <a:r>
              <a:rPr lang="en-US" dirty="0"/>
              <a:t> - A non leaf node with </a:t>
            </a:r>
            <a:r>
              <a:rPr lang="en-US" b="1" dirty="0"/>
              <a:t>n-1</a:t>
            </a:r>
            <a:r>
              <a:rPr lang="en-US" dirty="0"/>
              <a:t> keys must have </a:t>
            </a:r>
            <a:r>
              <a:rPr lang="en-US" b="1" dirty="0"/>
              <a:t>n</a:t>
            </a:r>
            <a:r>
              <a:rPr lang="en-US" dirty="0"/>
              <a:t> number of children.</a:t>
            </a:r>
          </a:p>
          <a:p>
            <a:r>
              <a:rPr lang="en-US" b="1" dirty="0"/>
              <a:t>Property #6</a:t>
            </a:r>
            <a:r>
              <a:rPr lang="en-US" dirty="0"/>
              <a:t> - All the </a:t>
            </a:r>
            <a:r>
              <a:rPr lang="en-US" b="1" dirty="0"/>
              <a:t>key values within a node</a:t>
            </a:r>
            <a:r>
              <a:rPr lang="en-US" dirty="0"/>
              <a:t> must be in </a:t>
            </a:r>
            <a:r>
              <a:rPr lang="en-US" b="1" dirty="0"/>
              <a:t>Ascending Order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B-Tree of Order 4 contains maximum 3 key values in a node and maximum 4 children for a node</a:t>
            </a:r>
          </a:p>
        </p:txBody>
      </p:sp>
      <p:pic>
        <p:nvPicPr>
          <p:cNvPr id="4" name="Content Placeholder 3" descr="B-Tree Examp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305800" cy="44958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Operations on a B-Tree</a:t>
            </a:r>
          </a:p>
          <a:p>
            <a:r>
              <a:rPr lang="en-US" dirty="0"/>
              <a:t>The following operations are performed on a B-Tree...</a:t>
            </a:r>
          </a:p>
          <a:p>
            <a:r>
              <a:rPr lang="en-US" b="1" dirty="0"/>
              <a:t>Search</a:t>
            </a:r>
          </a:p>
          <a:p>
            <a:r>
              <a:rPr lang="en-US" b="1" dirty="0"/>
              <a:t>Insertion</a:t>
            </a:r>
          </a:p>
          <a:p>
            <a:r>
              <a:rPr lang="en-US" b="1" dirty="0"/>
              <a:t>Deletion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Search Operation in B-Tree</a:t>
            </a:r>
          </a:p>
          <a:p>
            <a:pPr algn="just"/>
            <a:r>
              <a:rPr lang="en-US" dirty="0"/>
              <a:t>In a B-</a:t>
            </a:r>
            <a:r>
              <a:rPr lang="en-US" dirty="0" err="1"/>
              <a:t>Ttree</a:t>
            </a:r>
            <a:r>
              <a:rPr lang="en-US" dirty="0"/>
              <a:t>, the search operation is similar to that of Binary Search Tree.</a:t>
            </a:r>
          </a:p>
          <a:p>
            <a:pPr algn="just"/>
            <a:r>
              <a:rPr lang="en-US" dirty="0"/>
              <a:t> In a Binary search tree, the search process starts from the root node and every time we make a 2-way decision (we go to either left </a:t>
            </a:r>
            <a:r>
              <a:rPr lang="en-US" dirty="0" err="1"/>
              <a:t>subtree</a:t>
            </a:r>
            <a:r>
              <a:rPr lang="en-US" dirty="0"/>
              <a:t> or right </a:t>
            </a:r>
            <a:r>
              <a:rPr lang="en-US" dirty="0" err="1"/>
              <a:t>subtree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 In B-Tree also search process starts from the root node but every time we make n-way decision where n is the total number of children that node has.</a:t>
            </a:r>
          </a:p>
          <a:p>
            <a:pPr algn="just"/>
            <a:r>
              <a:rPr lang="en-US" dirty="0"/>
              <a:t> In a B-</a:t>
            </a:r>
            <a:r>
              <a:rPr lang="en-US" dirty="0" err="1"/>
              <a:t>Ttree</a:t>
            </a:r>
            <a:r>
              <a:rPr lang="en-US" dirty="0"/>
              <a:t>, the search operation is performed with </a:t>
            </a:r>
            <a:r>
              <a:rPr lang="en-US" b="1" dirty="0"/>
              <a:t>O(log n)</a:t>
            </a:r>
            <a:r>
              <a:rPr lang="en-US" dirty="0"/>
              <a:t> time complexity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Step 1:</a:t>
            </a:r>
            <a:r>
              <a:rPr lang="en-US" dirty="0"/>
              <a:t> Read the search element from the user</a:t>
            </a:r>
          </a:p>
          <a:p>
            <a:r>
              <a:rPr lang="en-US" b="1" dirty="0"/>
              <a:t>Step 2:</a:t>
            </a:r>
            <a:r>
              <a:rPr lang="en-US" dirty="0"/>
              <a:t> Compare, the search element with first key value of root node in the tree.</a:t>
            </a:r>
          </a:p>
          <a:p>
            <a:r>
              <a:rPr lang="en-US" b="1" dirty="0"/>
              <a:t>Step 3:</a:t>
            </a:r>
            <a:r>
              <a:rPr lang="en-US" dirty="0"/>
              <a:t> If both are matching, then display "Given node found!!!" and terminate the function</a:t>
            </a:r>
          </a:p>
          <a:p>
            <a:r>
              <a:rPr lang="en-US" b="1" dirty="0"/>
              <a:t>Step 4:</a:t>
            </a:r>
            <a:r>
              <a:rPr lang="en-US" dirty="0"/>
              <a:t> If both are not matching, then check whether search element is smaller or larger than that key value.</a:t>
            </a:r>
          </a:p>
          <a:p>
            <a:r>
              <a:rPr lang="en-US" b="1" dirty="0"/>
              <a:t>Step 5:</a:t>
            </a:r>
            <a:r>
              <a:rPr lang="en-US" dirty="0"/>
              <a:t> If search element is smaller, then continue the search process in left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b="1" dirty="0"/>
              <a:t>Step 6:</a:t>
            </a:r>
            <a:r>
              <a:rPr lang="en-US" dirty="0"/>
              <a:t> If search element is larger, then compare with next key value in the same node and </a:t>
            </a:r>
            <a:r>
              <a:rPr lang="en-US" dirty="0" err="1"/>
              <a:t>repeate</a:t>
            </a:r>
            <a:r>
              <a:rPr lang="en-US" dirty="0"/>
              <a:t> step 3, 4, 5 and 6 until we found exact match or </a:t>
            </a:r>
            <a:r>
              <a:rPr lang="en-US" dirty="0" err="1"/>
              <a:t>comparision</a:t>
            </a:r>
            <a:r>
              <a:rPr lang="en-US" dirty="0"/>
              <a:t> completed with last key value in a leaf node.</a:t>
            </a:r>
          </a:p>
          <a:p>
            <a:r>
              <a:rPr lang="en-US" b="1" dirty="0"/>
              <a:t>Step 7:</a:t>
            </a:r>
            <a:r>
              <a:rPr lang="en-US" dirty="0"/>
              <a:t> If we completed with last key value in a leaf node, then display "Element is not found" and terminate the function.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dirty="0"/>
              <a:t>Insertion Operation in B-Tree</a:t>
            </a:r>
            <a:br>
              <a:rPr lang="en-US" sz="2000" b="1" dirty="0"/>
            </a:br>
            <a:r>
              <a:rPr lang="en-US" sz="2000" dirty="0"/>
              <a:t>In a B-Tree, the new element must be added only at leaf node. That means, always the new </a:t>
            </a:r>
            <a:r>
              <a:rPr lang="en-US" sz="2000" dirty="0" err="1"/>
              <a:t>keyValue</a:t>
            </a:r>
            <a:r>
              <a:rPr lang="en-US" sz="2000" dirty="0"/>
              <a:t> is attached to leaf node only.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Step 1:</a:t>
            </a:r>
            <a:r>
              <a:rPr lang="en-US" dirty="0"/>
              <a:t> Check whether tree is Empty.</a:t>
            </a:r>
          </a:p>
          <a:p>
            <a:r>
              <a:rPr lang="en-US" b="1" dirty="0"/>
              <a:t>Step 2:</a:t>
            </a:r>
            <a:r>
              <a:rPr lang="en-US" dirty="0"/>
              <a:t> If tree is </a:t>
            </a:r>
            <a:r>
              <a:rPr lang="en-US" b="1" dirty="0"/>
              <a:t>Empty</a:t>
            </a:r>
            <a:r>
              <a:rPr lang="en-US" dirty="0"/>
              <a:t>, then create a new node with new key value and insert into the tree as a root node.</a:t>
            </a:r>
          </a:p>
          <a:p>
            <a:r>
              <a:rPr lang="en-US" b="1" dirty="0"/>
              <a:t>Step 3:</a:t>
            </a:r>
            <a:r>
              <a:rPr lang="en-US" dirty="0"/>
              <a:t> If tree is </a:t>
            </a:r>
            <a:r>
              <a:rPr lang="en-US" b="1" dirty="0"/>
              <a:t>Not Empty</a:t>
            </a:r>
            <a:r>
              <a:rPr lang="en-US" dirty="0"/>
              <a:t>, then find a leaf node to which the new key value cab be added using Binary Search Tree logic.</a:t>
            </a:r>
          </a:p>
          <a:p>
            <a:r>
              <a:rPr lang="en-US" b="1" dirty="0"/>
              <a:t>Step 4:</a:t>
            </a:r>
            <a:r>
              <a:rPr lang="en-US" dirty="0"/>
              <a:t> If that leaf node has an empty position, then add the new key value to that leaf node by maintaining ascending order of key value within the node.</a:t>
            </a:r>
          </a:p>
          <a:p>
            <a:r>
              <a:rPr lang="en-US" b="1" dirty="0"/>
              <a:t>Step 5:</a:t>
            </a:r>
            <a:r>
              <a:rPr lang="en-US" dirty="0"/>
              <a:t> If that leaf node is already full, then </a:t>
            </a:r>
            <a:r>
              <a:rPr lang="en-US" b="1" dirty="0"/>
              <a:t>split</a:t>
            </a:r>
            <a:r>
              <a:rPr lang="en-US" dirty="0"/>
              <a:t> that leaf node by sending middle value to its parent node. Repeat </a:t>
            </a:r>
            <a:r>
              <a:rPr lang="en-US" dirty="0" err="1"/>
              <a:t>tha</a:t>
            </a:r>
            <a:r>
              <a:rPr lang="en-US" dirty="0"/>
              <a:t> same until sending value is fixed into a node.</a:t>
            </a:r>
          </a:p>
          <a:p>
            <a:r>
              <a:rPr lang="en-US" b="1" dirty="0"/>
              <a:t>Step 6:</a:t>
            </a:r>
            <a:r>
              <a:rPr lang="en-US" dirty="0"/>
              <a:t> If the </a:t>
            </a:r>
            <a:r>
              <a:rPr lang="en-US" dirty="0" err="1"/>
              <a:t>spilting</a:t>
            </a:r>
            <a:r>
              <a:rPr lang="en-US" dirty="0"/>
              <a:t> is </a:t>
            </a:r>
            <a:r>
              <a:rPr lang="en-US" dirty="0" err="1"/>
              <a:t>occuring</a:t>
            </a:r>
            <a:r>
              <a:rPr lang="en-US" dirty="0"/>
              <a:t> to the root node, then the middle value becomes new root node for the tree and the height of the tree is increased by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04800"/>
            <a:ext cx="8686799" cy="6172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81000"/>
            <a:ext cx="8610600" cy="6096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B-Tree of Order 4 contains maximum 3 key values in a node and maximum 4 children for a node</vt:lpstr>
      <vt:lpstr>PowerPoint Presentation</vt:lpstr>
      <vt:lpstr>PowerPoint Presentation</vt:lpstr>
      <vt:lpstr>PowerPoint Presentation</vt:lpstr>
      <vt:lpstr>Insertion Operation in B-Tree In a B-Tree, the new element must be added only at leaf node. That means, always the new keyValue is attached to leaf node only.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SRIIT</dc:creator>
  <cp:lastModifiedBy>Tejaswi G</cp:lastModifiedBy>
  <cp:revision>3</cp:revision>
  <dcterms:created xsi:type="dcterms:W3CDTF">2017-09-15T07:40:58Z</dcterms:created>
  <dcterms:modified xsi:type="dcterms:W3CDTF">2019-10-18T12:16:50Z</dcterms:modified>
</cp:coreProperties>
</file>