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Image Caption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Sample Project Presentation</a:t>
            </a:r>
          </a:p>
          <a:p>
            <a:r>
              <a:t>Using CNN + RNN with Python, TensorFlow, and Flask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02474-A6B7-8C94-AEA2-8E9D9279A8F6}"/>
              </a:ext>
            </a:extLst>
          </p:cNvPr>
          <p:cNvSpPr txBox="1"/>
          <p:nvPr/>
        </p:nvSpPr>
        <p:spPr>
          <a:xfrm>
            <a:off x="5816600" y="5601384"/>
            <a:ext cx="3031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Vennela Boinapalli</a:t>
            </a:r>
          </a:p>
          <a:p>
            <a:r>
              <a:rPr lang="en-US" dirty="0"/>
              <a:t>Intern id: EX-1753693472398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4C220-EE6C-CEBA-474D-D8D0EDCF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8303"/>
            <a:ext cx="9144000" cy="64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466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37B26-6D49-6205-3DBF-D9B2D923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3833"/>
            <a:ext cx="8940800" cy="651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2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A1516-3EE8-6013-C419-91C1362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4795527" cy="2997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D5582-12A1-E685-9115-E9795C72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261" y="2963329"/>
            <a:ext cx="4572009" cy="36576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1A9CFE-6C84-0AB2-0B8E-C01010CCC9B4}"/>
              </a:ext>
            </a:extLst>
          </p:cNvPr>
          <p:cNvSpPr txBox="1"/>
          <p:nvPr/>
        </p:nvSpPr>
        <p:spPr>
          <a:xfrm>
            <a:off x="6231467" y="1143000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01AC6-FF58-BCF9-0552-025E4D3FADB4}"/>
              </a:ext>
            </a:extLst>
          </p:cNvPr>
          <p:cNvSpPr txBox="1"/>
          <p:nvPr/>
        </p:nvSpPr>
        <p:spPr>
          <a:xfrm>
            <a:off x="1295400" y="4411133"/>
            <a:ext cx="207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Heat 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06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78223D-AD6B-B7AF-0C12-2D90DA13F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303702"/>
            <a:ext cx="4910675" cy="3421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71E58-C8A7-6D8F-70DB-0972DC41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6" y="3183467"/>
            <a:ext cx="3488270" cy="3488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D5181B-5AB0-019A-F621-CFD771D5D6EA}"/>
              </a:ext>
            </a:extLst>
          </p:cNvPr>
          <p:cNvSpPr txBox="1"/>
          <p:nvPr/>
        </p:nvSpPr>
        <p:spPr>
          <a:xfrm>
            <a:off x="1219200" y="1591733"/>
            <a:ext cx="1710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Bar chart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8F2824-91EA-02B3-5216-79B39A4F663D}"/>
              </a:ext>
            </a:extLst>
          </p:cNvPr>
          <p:cNvSpPr txBox="1"/>
          <p:nvPr/>
        </p:nvSpPr>
        <p:spPr>
          <a:xfrm>
            <a:off x="5452533" y="522393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962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6B9BD8-516E-9619-A1DE-E2731E4A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6" y="110060"/>
            <a:ext cx="4817542" cy="340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7C6641-C941-3567-671A-92F76FDE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67" y="3242733"/>
            <a:ext cx="4665140" cy="35052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C1605E-C3DB-D4DA-FDBF-A737885EA6EE}"/>
              </a:ext>
            </a:extLst>
          </p:cNvPr>
          <p:cNvSpPr txBox="1"/>
          <p:nvPr/>
        </p:nvSpPr>
        <p:spPr>
          <a:xfrm>
            <a:off x="5977467" y="1600200"/>
            <a:ext cx="1862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Strip plot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BDD01-546B-D8C3-CD40-152257A26339}"/>
              </a:ext>
            </a:extLst>
          </p:cNvPr>
          <p:cNvSpPr txBox="1"/>
          <p:nvPr/>
        </p:nvSpPr>
        <p:spPr>
          <a:xfrm>
            <a:off x="1380067" y="4961467"/>
            <a:ext cx="163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063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AI-based image captioning automates the task of describing images.</a:t>
            </a:r>
          </a:p>
          <a:p>
            <a:r>
              <a:t>• Combines the power of CNNs and RNNs for computer vision and NLP.</a:t>
            </a:r>
          </a:p>
          <a:p>
            <a:r>
              <a:t>• Achieves accurate captions using pre-trained models.</a:t>
            </a:r>
          </a:p>
          <a:p>
            <a:r>
              <a:t>• Can be integrated into apps, websites, and AI-based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33" y="1166018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This project aims to develop an AI-based Image Caption Generator system that automatically generates descriptive captions for images by combining computer vision and natural language processing.</a:t>
            </a:r>
          </a:p>
          <a:p>
            <a:endParaRPr dirty="0"/>
          </a:p>
          <a:p>
            <a:r>
              <a:rPr dirty="0"/>
              <a:t>It leverages:</a:t>
            </a:r>
          </a:p>
          <a:p>
            <a:r>
              <a:rPr dirty="0"/>
              <a:t>- CNNs for image feature extraction</a:t>
            </a:r>
          </a:p>
          <a:p>
            <a:r>
              <a:rPr dirty="0"/>
              <a:t>- RNNs/LSTMs for caption generation</a:t>
            </a:r>
          </a:p>
          <a:p>
            <a:r>
              <a:rPr dirty="0"/>
              <a:t>- Pre-trained models for faster and accurate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1. Automate image captioning using AI techniques.</a:t>
            </a:r>
          </a:p>
          <a:p>
            <a:r>
              <a:rPr dirty="0"/>
              <a:t>2. Learn encoder-decoder architectures for CV + NLP tasks.</a:t>
            </a:r>
          </a:p>
          <a:p>
            <a:r>
              <a:rPr dirty="0"/>
              <a:t>3. Use pre-trained CNN models for feature extraction.</a:t>
            </a:r>
          </a:p>
          <a:p>
            <a:r>
              <a:rPr dirty="0"/>
              <a:t>4. Train and fine-tune RNN-based language models.</a:t>
            </a:r>
          </a:p>
          <a:p>
            <a:r>
              <a:rPr dirty="0"/>
              <a:t>5. Deploy the model as an API using Flask.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Dataset Used: MSCOCO (Microsoft Common Objects in Context)</a:t>
            </a:r>
          </a:p>
          <a:p>
            <a:endParaRPr dirty="0"/>
          </a:p>
          <a:p>
            <a:r>
              <a:rPr dirty="0"/>
              <a:t>- Contains 300K+ images with 5 captions per image</a:t>
            </a:r>
          </a:p>
          <a:p>
            <a:r>
              <a:rPr dirty="0"/>
              <a:t>- Each caption describes the content of the image</a:t>
            </a:r>
          </a:p>
          <a:p>
            <a:r>
              <a:rPr dirty="0"/>
              <a:t>- Images are preprocessed and converted into features using a pre-trained CNN model.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08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The model follows an Encoder-Decoder architecture:</a:t>
            </a:r>
          </a:p>
          <a:p>
            <a:endParaRPr dirty="0"/>
          </a:p>
          <a:p>
            <a:r>
              <a:rPr dirty="0"/>
              <a:t>• Encoder: Pre-trained CNN (e.g., InceptionV3/ResNet50) to extract image features.</a:t>
            </a:r>
          </a:p>
          <a:p>
            <a:r>
              <a:rPr dirty="0"/>
              <a:t>• Decoder: RNN/LSTM network to generate captions based on image features.</a:t>
            </a:r>
          </a:p>
          <a:p>
            <a:r>
              <a:rPr dirty="0"/>
              <a:t>• Embedding Layer for word vectors.</a:t>
            </a:r>
          </a:p>
          <a:p>
            <a:r>
              <a:rPr dirty="0"/>
              <a:t>• Uses attention mechanism for better caption generation.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Extract image features using a pre-trained CNN.</a:t>
            </a:r>
          </a:p>
          <a:p>
            <a:r>
              <a:t>2. Tokenize and preprocess captions.</a:t>
            </a:r>
          </a:p>
          <a:p>
            <a:r>
              <a:t>3. Train the Encoder-Decoder model on the MSCOCO dataset.</a:t>
            </a:r>
          </a:p>
          <a:p>
            <a:r>
              <a:t>4. Fine-tune RNN layers for better accuracy.</a:t>
            </a:r>
          </a:p>
          <a:p>
            <a:r>
              <a:t>5. Optimize using cross-entropy loss and Adam optimizer.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To evaluate the quality of generated captions, we use:</a:t>
            </a:r>
          </a:p>
          <a:p>
            <a:endParaRPr dirty="0"/>
          </a:p>
          <a:p>
            <a:r>
              <a:rPr dirty="0"/>
              <a:t>• BLEU Score (Bilingual Evaluation Understudy)</a:t>
            </a:r>
          </a:p>
          <a:p>
            <a:r>
              <a:rPr dirty="0"/>
              <a:t>• METEOR Score (Metric for Evaluation of Translation)</a:t>
            </a:r>
          </a:p>
          <a:p>
            <a:r>
              <a:rPr dirty="0"/>
              <a:t>• </a:t>
            </a:r>
            <a:r>
              <a:rPr dirty="0" err="1"/>
              <a:t>CIDEr</a:t>
            </a:r>
            <a:r>
              <a:rPr dirty="0"/>
              <a:t> and ROUGE metrics for additional evaluation.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dirty="0"/>
              <a:t>The trained model is deployed as a REST API using Flask:</a:t>
            </a:r>
          </a:p>
          <a:p>
            <a:endParaRPr dirty="0"/>
          </a:p>
          <a:p>
            <a:r>
              <a:rPr dirty="0"/>
              <a:t>• User uploads an image.</a:t>
            </a:r>
          </a:p>
          <a:p>
            <a:r>
              <a:rPr dirty="0"/>
              <a:t>• API extracts image features using CNN.</a:t>
            </a:r>
          </a:p>
          <a:p>
            <a:r>
              <a:rPr dirty="0"/>
              <a:t>• RNN-based decoder generates captions.</a:t>
            </a:r>
          </a:p>
          <a:p>
            <a:r>
              <a:rPr dirty="0"/>
              <a:t>• Caption is returned as JSON response.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Programming Languages:</a:t>
            </a:r>
          </a:p>
          <a:p>
            <a:r>
              <a:rPr dirty="0"/>
              <a:t>• Python</a:t>
            </a:r>
          </a:p>
          <a:p>
            <a:endParaRPr dirty="0"/>
          </a:p>
          <a:p>
            <a:r>
              <a:rPr dirty="0"/>
              <a:t>Libraries &amp; Frameworks:</a:t>
            </a:r>
          </a:p>
          <a:p>
            <a:r>
              <a:rPr dirty="0"/>
              <a:t>• TensorFlow / </a:t>
            </a:r>
            <a:r>
              <a:rPr dirty="0" err="1"/>
              <a:t>PyTorch</a:t>
            </a:r>
            <a:endParaRPr dirty="0"/>
          </a:p>
          <a:p>
            <a:r>
              <a:rPr dirty="0"/>
              <a:t>• OpenCV</a:t>
            </a:r>
          </a:p>
          <a:p>
            <a:r>
              <a:rPr dirty="0"/>
              <a:t>• NLTK / </a:t>
            </a:r>
            <a:r>
              <a:rPr dirty="0" err="1"/>
              <a:t>SpaCy</a:t>
            </a:r>
            <a:endParaRPr dirty="0"/>
          </a:p>
          <a:p>
            <a:r>
              <a:rPr dirty="0"/>
              <a:t>• Flask</a:t>
            </a:r>
          </a:p>
          <a:p>
            <a:endParaRPr dirty="0"/>
          </a:p>
          <a:p>
            <a:r>
              <a:rPr dirty="0"/>
              <a:t>Dataset:</a:t>
            </a:r>
          </a:p>
          <a:p>
            <a:r>
              <a:rPr dirty="0"/>
              <a:t>• MSCOCO Dataset</a:t>
            </a:r>
          </a:p>
          <a:p>
            <a:endParaRPr dirty="0"/>
          </a:p>
          <a:p>
            <a:r>
              <a:rPr dirty="0"/>
              <a:t>Visualization:</a:t>
            </a:r>
          </a:p>
          <a:p>
            <a:r>
              <a:rPr dirty="0"/>
              <a:t>• Matplotlib, Seaborn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458</Words>
  <Application>Microsoft Office PowerPoint</Application>
  <PresentationFormat>On-screen Show (4:3)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AI-Based Image Caption Generator</vt:lpstr>
      <vt:lpstr>Introduction</vt:lpstr>
      <vt:lpstr>Project Objectives</vt:lpstr>
      <vt:lpstr>Dataset</vt:lpstr>
      <vt:lpstr>Model Architecture</vt:lpstr>
      <vt:lpstr>Training Process</vt:lpstr>
      <vt:lpstr>Evaluation Metrics</vt:lpstr>
      <vt:lpstr>Deployment</vt:lpstr>
      <vt:lpstr>Tools &amp;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Vennala Boinapalli</dc:creator>
  <cp:keywords/>
  <dc:description>generated using python-pptx</dc:description>
  <cp:lastModifiedBy>boinapallivennela@gmail.com</cp:lastModifiedBy>
  <cp:revision>2</cp:revision>
  <dcterms:created xsi:type="dcterms:W3CDTF">2013-01-27T09:14:16Z</dcterms:created>
  <dcterms:modified xsi:type="dcterms:W3CDTF">2025-08-20T13:43:58Z</dcterms:modified>
  <cp:category/>
</cp:coreProperties>
</file>