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AI-Driven Music Genre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D638A-321F-81FA-A01E-363936CEA193}"/>
              </a:ext>
            </a:extLst>
          </p:cNvPr>
          <p:cNvSpPr txBox="1"/>
          <p:nvPr/>
        </p:nvSpPr>
        <p:spPr>
          <a:xfrm>
            <a:off x="4910666" y="4995334"/>
            <a:ext cx="354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Name:Vennelaboinapalli</a:t>
            </a:r>
            <a:endParaRPr lang="en-US" dirty="0"/>
          </a:p>
          <a:p>
            <a:r>
              <a:rPr lang="en-US" dirty="0"/>
              <a:t>Intern Id:Ex-1753693472398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shows how audio signal processing and machine learning can be combined to classify music into genres.</a:t>
            </a:r>
          </a:p>
          <a:p>
            <a:r>
              <a:t>Future Work: Add real-time genre classification and expand to multi-genre predictions.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Build a model that classifies songs into genres based on audio features.</a:t>
            </a:r>
          </a:p>
          <a:p>
            <a:r>
              <a:t>This project combines signal processing with machine learning, providing insights into how AI can interpret and classify audio data.</a:t>
            </a:r>
          </a:p>
          <a:p>
            <a:endParaRPr/>
          </a:p>
          <a:p>
            <a:r>
              <a:t>Tip: Experiment with different feature extraction techniques like Chroma features and Mel Spectrograms to see which yields the best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and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1. Data Collection: Gather a dataset of songs labeled by genre.</a:t>
            </a:r>
          </a:p>
          <a:p>
            <a:r>
              <a:t>2. Feature Extraction: Extract audio features (e.g., MFCCs, tempo) using Librosa.</a:t>
            </a:r>
          </a:p>
          <a:p>
            <a:r>
              <a:t>3. Model Selection: Choose a model (e.g., CNNs, SVM).</a:t>
            </a:r>
          </a:p>
          <a:p>
            <a:r>
              <a:t>4. Training: Train the model on a portion of the dataset.</a:t>
            </a:r>
          </a:p>
          <a:p>
            <a:r>
              <a:t>5. Evaluation: Test the model with unseen data and tune hyperparameters.</a:t>
            </a:r>
          </a:p>
          <a:p>
            <a:r>
              <a:t>6. Deployment: Develop a web or mobile interface for genre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Programming Language: Python</a:t>
            </a:r>
          </a:p>
          <a:p>
            <a:r>
              <a:t>- Libraries: Librosa for audio feature extraction</a:t>
            </a:r>
          </a:p>
          <a:p>
            <a:r>
              <a:t>- Frameworks: TensorFlow, PyTorch</a:t>
            </a:r>
          </a:p>
          <a:p>
            <a:r>
              <a:t>- Deployment: Flask/Django for web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B0E4F2-02D9-3C15-0A79-F2A5D88A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9" y="135115"/>
            <a:ext cx="6525536" cy="2514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2B40F9-739D-8E13-C087-4C8D1B98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399" y="2870198"/>
            <a:ext cx="5833533" cy="35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EDEDEB-0D9A-7BD5-68EF-C40A73C6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91441"/>
            <a:ext cx="3738879" cy="3972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1C1F27-39DA-0937-FFC9-21511A4A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58" y="2976879"/>
            <a:ext cx="4185926" cy="29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85B795-A07B-C32E-B600-4812B39C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374640" cy="358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FA1D2-C63F-B6CF-3964-6EC2FE40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3" y="3972560"/>
            <a:ext cx="7315207" cy="269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667675-84A3-46DA-0C9D-57A921864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85" y="3586482"/>
            <a:ext cx="6563375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6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Input: Audio File (e.g., WAV, MP3)</a:t>
            </a:r>
          </a:p>
          <a:p>
            <a:r>
              <a:t>2. Feature Extraction: MFCCs, Chroma, Spectrograms</a:t>
            </a:r>
          </a:p>
          <a:p>
            <a:r>
              <a:t>3. Model: CNN / SVM for Classification</a:t>
            </a:r>
          </a:p>
          <a:p>
            <a:r>
              <a:t>4. Output: Predicted Genre Label</a:t>
            </a:r>
          </a:p>
          <a:p>
            <a:r>
              <a:t>5. Deployment: Web/Mobile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284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AI-Driven Music Genre Classification</vt:lpstr>
      <vt:lpstr>Project Description</vt:lpstr>
      <vt:lpstr>Steps and Guidelines</vt:lpstr>
      <vt:lpstr>Tools and Technologies</vt:lpstr>
      <vt:lpstr>PowerPoint Presentation</vt:lpstr>
      <vt:lpstr>PowerPoint Presentation</vt:lpstr>
      <vt:lpstr>PowerPoint Presentation</vt:lpstr>
      <vt:lpstr>PowerPoint Presentation</vt:lpstr>
      <vt:lpstr>Sample Project Architecture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Vennala Boinapalli</dc:creator>
  <cp:keywords/>
  <dc:description>generated using python-pptx</dc:description>
  <cp:lastModifiedBy>boinapallivennela@gmail.com</cp:lastModifiedBy>
  <cp:revision>4</cp:revision>
  <dcterms:created xsi:type="dcterms:W3CDTF">2013-01-27T09:14:16Z</dcterms:created>
  <dcterms:modified xsi:type="dcterms:W3CDTF">2025-08-21T15:35:20Z</dcterms:modified>
  <cp:category/>
</cp:coreProperties>
</file>