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73" r:id="rId15"/>
    <p:sldId id="263"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666" y="3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AI-Powered Resume Screening</a:t>
            </a:r>
          </a:p>
        </p:txBody>
      </p:sp>
      <p:sp>
        <p:nvSpPr>
          <p:cNvPr id="3" name="Subtitle 2"/>
          <p:cNvSpPr>
            <a:spLocks noGrp="1"/>
          </p:cNvSpPr>
          <p:nvPr>
            <p:ph type="subTitle" idx="1"/>
          </p:nvPr>
        </p:nvSpPr>
        <p:spPr/>
        <p:txBody>
          <a:bodyPr/>
          <a:lstStyle/>
          <a:p>
            <a:r>
              <a:rPr dirty="0"/>
              <a:t>Using NLP and Machine Learning</a:t>
            </a:r>
          </a:p>
        </p:txBody>
      </p:sp>
      <p:sp>
        <p:nvSpPr>
          <p:cNvPr id="8" name="TextBox 7">
            <a:extLst>
              <a:ext uri="{FF2B5EF4-FFF2-40B4-BE49-F238E27FC236}">
                <a16:creationId xmlns:a16="http://schemas.microsoft.com/office/drawing/2014/main" id="{2A886962-928A-0B57-9E6D-6137DD4BACD3}"/>
              </a:ext>
            </a:extLst>
          </p:cNvPr>
          <p:cNvSpPr txBox="1"/>
          <p:nvPr/>
        </p:nvSpPr>
        <p:spPr>
          <a:xfrm>
            <a:off x="5628640" y="5059680"/>
            <a:ext cx="3322320" cy="646331"/>
          </a:xfrm>
          <a:prstGeom prst="rect">
            <a:avLst/>
          </a:prstGeom>
          <a:noFill/>
        </p:spPr>
        <p:txBody>
          <a:bodyPr wrap="square" rtlCol="0">
            <a:spAutoFit/>
          </a:bodyPr>
          <a:lstStyle/>
          <a:p>
            <a:r>
              <a:rPr lang="en-US" dirty="0" err="1"/>
              <a:t>Name:Vennelaboinapalli</a:t>
            </a:r>
            <a:endParaRPr lang="en-US" dirty="0"/>
          </a:p>
          <a:p>
            <a:r>
              <a:rPr lang="en-US" dirty="0"/>
              <a:t>Intern Id:EX-1753693472398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36D494-DEEE-5F3F-414B-BFDFE25CD59E}"/>
              </a:ext>
            </a:extLst>
          </p:cNvPr>
          <p:cNvPicPr>
            <a:picLocks noChangeAspect="1"/>
          </p:cNvPicPr>
          <p:nvPr/>
        </p:nvPicPr>
        <p:blipFill>
          <a:blip r:embed="rId2"/>
          <a:stretch>
            <a:fillRect/>
          </a:stretch>
        </p:blipFill>
        <p:spPr>
          <a:xfrm>
            <a:off x="0" y="542749"/>
            <a:ext cx="9144000" cy="5772501"/>
          </a:xfrm>
          <a:prstGeom prst="rect">
            <a:avLst/>
          </a:prstGeom>
        </p:spPr>
      </p:pic>
    </p:spTree>
    <p:extLst>
      <p:ext uri="{BB962C8B-B14F-4D97-AF65-F5344CB8AC3E}">
        <p14:creationId xmlns:p14="http://schemas.microsoft.com/office/powerpoint/2010/main" val="36752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373D76-D8FA-91F0-1955-8F192025ACE2}"/>
              </a:ext>
            </a:extLst>
          </p:cNvPr>
          <p:cNvPicPr>
            <a:picLocks noChangeAspect="1"/>
          </p:cNvPicPr>
          <p:nvPr/>
        </p:nvPicPr>
        <p:blipFill>
          <a:blip r:embed="rId2"/>
          <a:stretch>
            <a:fillRect/>
          </a:stretch>
        </p:blipFill>
        <p:spPr>
          <a:xfrm>
            <a:off x="0" y="381000"/>
            <a:ext cx="9144000" cy="6096000"/>
          </a:xfrm>
          <a:prstGeom prst="rect">
            <a:avLst/>
          </a:prstGeom>
        </p:spPr>
      </p:pic>
    </p:spTree>
    <p:extLst>
      <p:ext uri="{BB962C8B-B14F-4D97-AF65-F5344CB8AC3E}">
        <p14:creationId xmlns:p14="http://schemas.microsoft.com/office/powerpoint/2010/main" val="35061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36D50B-01C8-2AAE-69B0-655FEF5F2D1E}"/>
              </a:ext>
            </a:extLst>
          </p:cNvPr>
          <p:cNvPicPr>
            <a:picLocks noChangeAspect="1"/>
          </p:cNvPicPr>
          <p:nvPr/>
        </p:nvPicPr>
        <p:blipFill>
          <a:blip r:embed="rId2"/>
          <a:stretch>
            <a:fillRect/>
          </a:stretch>
        </p:blipFill>
        <p:spPr>
          <a:xfrm>
            <a:off x="0" y="720865"/>
            <a:ext cx="9144000" cy="5416269"/>
          </a:xfrm>
          <a:prstGeom prst="rect">
            <a:avLst/>
          </a:prstGeom>
        </p:spPr>
      </p:pic>
    </p:spTree>
    <p:extLst>
      <p:ext uri="{BB962C8B-B14F-4D97-AF65-F5344CB8AC3E}">
        <p14:creationId xmlns:p14="http://schemas.microsoft.com/office/powerpoint/2010/main" val="291938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9994D6-D471-5469-686A-28FF92D716E8}"/>
              </a:ext>
            </a:extLst>
          </p:cNvPr>
          <p:cNvPicPr>
            <a:picLocks noChangeAspect="1"/>
          </p:cNvPicPr>
          <p:nvPr/>
        </p:nvPicPr>
        <p:blipFill>
          <a:blip r:embed="rId2"/>
          <a:stretch>
            <a:fillRect/>
          </a:stretch>
        </p:blipFill>
        <p:spPr>
          <a:xfrm>
            <a:off x="1275890" y="2733578"/>
            <a:ext cx="6592220" cy="1390844"/>
          </a:xfrm>
          <a:prstGeom prst="rect">
            <a:avLst/>
          </a:prstGeom>
        </p:spPr>
      </p:pic>
    </p:spTree>
    <p:extLst>
      <p:ext uri="{BB962C8B-B14F-4D97-AF65-F5344CB8AC3E}">
        <p14:creationId xmlns:p14="http://schemas.microsoft.com/office/powerpoint/2010/main" val="3697588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8ACF7F-59C0-0A91-2E14-8A35262BB3FB}"/>
              </a:ext>
            </a:extLst>
          </p:cNvPr>
          <p:cNvPicPr>
            <a:picLocks noChangeAspect="1"/>
          </p:cNvPicPr>
          <p:nvPr/>
        </p:nvPicPr>
        <p:blipFill>
          <a:blip r:embed="rId2"/>
          <a:stretch>
            <a:fillRect/>
          </a:stretch>
        </p:blipFill>
        <p:spPr>
          <a:xfrm>
            <a:off x="1275890" y="2733578"/>
            <a:ext cx="6592220" cy="1390844"/>
          </a:xfrm>
          <a:prstGeom prst="rect">
            <a:avLst/>
          </a:prstGeom>
        </p:spPr>
      </p:pic>
    </p:spTree>
    <p:extLst>
      <p:ext uri="{BB962C8B-B14F-4D97-AF65-F5344CB8AC3E}">
        <p14:creationId xmlns:p14="http://schemas.microsoft.com/office/powerpoint/2010/main" val="295364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Scope</a:t>
            </a:r>
          </a:p>
        </p:txBody>
      </p:sp>
      <p:sp>
        <p:nvSpPr>
          <p:cNvPr id="3" name="Content Placeholder 2"/>
          <p:cNvSpPr>
            <a:spLocks noGrp="1"/>
          </p:cNvSpPr>
          <p:nvPr>
            <p:ph idx="1"/>
          </p:nvPr>
        </p:nvSpPr>
        <p:spPr/>
        <p:txBody>
          <a:bodyPr/>
          <a:lstStyle/>
          <a:p>
            <a:r>
              <a:t>• Automates resume screening process.</a:t>
            </a:r>
          </a:p>
          <a:p>
            <a:r>
              <a:t>• Reduces recruiter workload and increases efficiency.</a:t>
            </a:r>
          </a:p>
          <a:p>
            <a:r>
              <a:t>• Future enhancements:</a:t>
            </a:r>
          </a:p>
          <a:p>
            <a:r>
              <a:t>    - Integrate deep learning models for better matching.</a:t>
            </a:r>
          </a:p>
          <a:p>
            <a:r>
              <a:t>    - Add recruiter feedback-based AI adjustment.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Introduction</a:t>
            </a:r>
          </a:p>
        </p:txBody>
      </p:sp>
      <p:sp>
        <p:nvSpPr>
          <p:cNvPr id="3" name="Content Placeholder 2"/>
          <p:cNvSpPr>
            <a:spLocks noGrp="1"/>
          </p:cNvSpPr>
          <p:nvPr>
            <p:ph idx="1"/>
          </p:nvPr>
        </p:nvSpPr>
        <p:spPr/>
        <p:txBody>
          <a:bodyPr/>
          <a:lstStyle/>
          <a:p>
            <a:r>
              <a:t>This project focuses on developing an AI-powered system that automates the process of screening resumes and matching candidates to job descriptions based on skills and experience. It leverages NLP techniques to extract relevant information and rank candidates effectively.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Recruiters often spend significant time manually screening resumes. The goal is to automate resume screening using AI to improve efficiency, reduce human bias, and match candidates more accurately to job roles.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Objectives</a:t>
            </a:r>
          </a:p>
        </p:txBody>
      </p:sp>
      <p:sp>
        <p:nvSpPr>
          <p:cNvPr id="3" name="Content Placeholder 2"/>
          <p:cNvSpPr>
            <a:spLocks noGrp="1"/>
          </p:cNvSpPr>
          <p:nvPr>
            <p:ph idx="1"/>
          </p:nvPr>
        </p:nvSpPr>
        <p:spPr/>
        <p:txBody>
          <a:bodyPr>
            <a:normAutofit lnSpcReduction="10000"/>
          </a:bodyPr>
          <a:lstStyle/>
          <a:p>
            <a:r>
              <a:t>1. Automate the process of resume screening.</a:t>
            </a:r>
          </a:p>
          <a:p>
            <a:r>
              <a:t>2. Extract relevant skills, experience, and qualifications using NLP.</a:t>
            </a:r>
          </a:p>
          <a:p>
            <a:r>
              <a:t>3. Match resumes to job descriptions using similarity algorithms.</a:t>
            </a:r>
          </a:p>
          <a:p>
            <a:r>
              <a:t>4. Implement a scoring system to rank candidates.</a:t>
            </a:r>
          </a:p>
          <a:p>
            <a:r>
              <a:t>5. Deploy the system using Flask for real-time screening.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Steps and Guidelines</a:t>
            </a:r>
          </a:p>
        </p:txBody>
      </p:sp>
      <p:sp>
        <p:nvSpPr>
          <p:cNvPr id="3" name="Content Placeholder 2"/>
          <p:cNvSpPr>
            <a:spLocks noGrp="1"/>
          </p:cNvSpPr>
          <p:nvPr>
            <p:ph idx="1"/>
          </p:nvPr>
        </p:nvSpPr>
        <p:spPr/>
        <p:txBody>
          <a:bodyPr>
            <a:normAutofit fontScale="92500" lnSpcReduction="20000"/>
          </a:bodyPr>
          <a:lstStyle/>
          <a:p>
            <a:r>
              <a:t>1. Dataset Preparation: Collect resumes and job descriptions.</a:t>
            </a:r>
          </a:p>
          <a:p>
            <a:r>
              <a:t>2. Feature Extraction: Extract skills, experience, and qualifications.</a:t>
            </a:r>
          </a:p>
          <a:p>
            <a:r>
              <a:t>3. Model Development: Match resumes to job descriptions using NLP.</a:t>
            </a:r>
          </a:p>
          <a:p>
            <a:r>
              <a:t>4. Scoring System: Rank candidates based on similarity scores.</a:t>
            </a:r>
          </a:p>
          <a:p>
            <a:r>
              <a:t>5. Evaluation: Validate using real-world hiring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Technologies</a:t>
            </a:r>
          </a:p>
        </p:txBody>
      </p:sp>
      <p:sp>
        <p:nvSpPr>
          <p:cNvPr id="3" name="Content Placeholder 2"/>
          <p:cNvSpPr>
            <a:spLocks noGrp="1"/>
          </p:cNvSpPr>
          <p:nvPr>
            <p:ph idx="1"/>
          </p:nvPr>
        </p:nvSpPr>
        <p:spPr/>
        <p:txBody>
          <a:bodyPr/>
          <a:lstStyle/>
          <a:p>
            <a:r>
              <a:t>• Programming Language: Python</a:t>
            </a:r>
          </a:p>
          <a:p>
            <a:r>
              <a:t>• Libraries: NLP, Scikit-learn, Pandas, NumPy</a:t>
            </a:r>
          </a:p>
          <a:p>
            <a:r>
              <a:t>• Framework: Flask for deployment</a:t>
            </a:r>
          </a:p>
          <a:p>
            <a:r>
              <a:t>• Techniques: Cosine Similarity, Transformers</a:t>
            </a:r>
          </a:p>
          <a:p>
            <a:r>
              <a:t>• Visualization: Matplotlib &amp; Seaborn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24F22F-E7DE-2EEE-6C33-4E3DDEFCCC5B}"/>
              </a:ext>
            </a:extLst>
          </p:cNvPr>
          <p:cNvPicPr>
            <a:picLocks noChangeAspect="1"/>
          </p:cNvPicPr>
          <p:nvPr/>
        </p:nvPicPr>
        <p:blipFill>
          <a:blip r:embed="rId2"/>
          <a:stretch>
            <a:fillRect/>
          </a:stretch>
        </p:blipFill>
        <p:spPr>
          <a:xfrm>
            <a:off x="538875" y="0"/>
            <a:ext cx="8066250" cy="6858000"/>
          </a:xfrm>
          <a:prstGeom prst="rect">
            <a:avLst/>
          </a:prstGeom>
        </p:spPr>
      </p:pic>
    </p:spTree>
    <p:extLst>
      <p:ext uri="{BB962C8B-B14F-4D97-AF65-F5344CB8AC3E}">
        <p14:creationId xmlns:p14="http://schemas.microsoft.com/office/powerpoint/2010/main" val="301610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5EBCF1-55FA-74F1-6114-6F730DA38407}"/>
              </a:ext>
            </a:extLst>
          </p:cNvPr>
          <p:cNvPicPr>
            <a:picLocks noChangeAspect="1"/>
          </p:cNvPicPr>
          <p:nvPr/>
        </p:nvPicPr>
        <p:blipFill>
          <a:blip r:embed="rId2"/>
          <a:stretch>
            <a:fillRect/>
          </a:stretch>
        </p:blipFill>
        <p:spPr>
          <a:xfrm>
            <a:off x="564855" y="0"/>
            <a:ext cx="8014290" cy="6858000"/>
          </a:xfrm>
          <a:prstGeom prst="rect">
            <a:avLst/>
          </a:prstGeom>
        </p:spPr>
      </p:pic>
    </p:spTree>
    <p:extLst>
      <p:ext uri="{BB962C8B-B14F-4D97-AF65-F5344CB8AC3E}">
        <p14:creationId xmlns:p14="http://schemas.microsoft.com/office/powerpoint/2010/main" val="2541614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F46129-153B-7826-67D4-216C04731F05}"/>
              </a:ext>
            </a:extLst>
          </p:cNvPr>
          <p:cNvPicPr>
            <a:picLocks noChangeAspect="1"/>
          </p:cNvPicPr>
          <p:nvPr/>
        </p:nvPicPr>
        <p:blipFill>
          <a:blip r:embed="rId2"/>
          <a:stretch>
            <a:fillRect/>
          </a:stretch>
        </p:blipFill>
        <p:spPr>
          <a:xfrm>
            <a:off x="0" y="430480"/>
            <a:ext cx="9144000" cy="5997039"/>
          </a:xfrm>
          <a:prstGeom prst="rect">
            <a:avLst/>
          </a:prstGeom>
        </p:spPr>
      </p:pic>
    </p:spTree>
    <p:extLst>
      <p:ext uri="{BB962C8B-B14F-4D97-AF65-F5344CB8AC3E}">
        <p14:creationId xmlns:p14="http://schemas.microsoft.com/office/powerpoint/2010/main" val="1069022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TotalTime>
  <Words>289</Words>
  <Application>Microsoft Office PowerPoint</Application>
  <PresentationFormat>On-screen Show (4:3)</PresentationFormat>
  <Paragraphs>32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AI-Powered Resume Screening</vt:lpstr>
      <vt:lpstr>Project Introduction</vt:lpstr>
      <vt:lpstr>Problem Statement</vt:lpstr>
      <vt:lpstr>Project Objectives</vt:lpstr>
      <vt:lpstr>Steps and Guidelines</vt:lpstr>
      <vt:lpstr>Tools &amp;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&amp; Future Scope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Vennala Boinapalli</dc:creator>
  <cp:keywords/>
  <dc:description>generated using python-pptx</dc:description>
  <cp:lastModifiedBy>boinapallivennela@gmail.com</cp:lastModifiedBy>
  <cp:revision>2</cp:revision>
  <dcterms:created xsi:type="dcterms:W3CDTF">2013-01-27T09:14:16Z</dcterms:created>
  <dcterms:modified xsi:type="dcterms:W3CDTF">2025-08-21T15:00:29Z</dcterms:modified>
  <cp:category/>
</cp:coreProperties>
</file>