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Rockwell" panose="02060603020205020403" pitchFamily="18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14641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53794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35294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9003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55678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75798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91693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5802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95482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7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007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04183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32775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73349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77253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279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17101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55925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97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7676"/>
            <a:ext cx="8520600" cy="4566209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Automatic </a:t>
            </a:r>
            <a:r>
              <a:rPr lang="en-US" dirty="0"/>
              <a:t>News </a:t>
            </a:r>
            <a:r>
              <a:rPr dirty="0"/>
              <a:t>Text Summarization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                    </a:t>
            </a:r>
            <a:br>
              <a:rPr lang="en-IN" dirty="0"/>
            </a:br>
            <a:r>
              <a:rPr lang="en-IN" dirty="0"/>
              <a:t>					    </a:t>
            </a:r>
            <a:br>
              <a:rPr lang="en-IN" dirty="0"/>
            </a:br>
            <a:r>
              <a:rPr lang="en-IN" dirty="0"/>
              <a:t>					    Jaya Madhav </a:t>
            </a:r>
            <a:r>
              <a:rPr lang="en-IN" dirty="0" err="1"/>
              <a:t>Kuravi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                Vennela </a:t>
            </a:r>
            <a:r>
              <a:rPr lang="en-IN" dirty="0" err="1"/>
              <a:t>kosanam</a:t>
            </a:r>
            <a:br>
              <a:rPr lang="en-IN" dirty="0"/>
            </a:br>
            <a:r>
              <a:rPr lang="en-IN" dirty="0"/>
              <a:t>                    </a:t>
            </a:r>
            <a:br>
              <a:rPr lang="en-IN" dirty="0"/>
            </a:br>
            <a:r>
              <a:rPr lang="en-IN" dirty="0"/>
              <a:t>                    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03" y="2285400"/>
            <a:ext cx="8520600" cy="5727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63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Text Summarization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56090" y="987290"/>
            <a:ext cx="8231820" cy="2572499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422910" indent="-285750" algn="l"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summarization is the process of distilling the most important information from a source text to produce a condensed version while retaining key information and overall meaning.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Widely used in news aggregation, creating executive summaries for business documents, aiding in educational materials, and enhancing user interfaces by presenting concise information.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manage information overload by providing quick insights without needing to read through entire documents or datasets.</a:t>
            </a:r>
          </a:p>
        </p:txBody>
      </p:sp>
    </p:spTree>
    <p:extLst>
      <p:ext uri="{BB962C8B-B14F-4D97-AF65-F5344CB8AC3E}">
        <p14:creationId xmlns:p14="http://schemas.microsoft.com/office/powerpoint/2010/main" val="145631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Dataset Overview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05782" y="993765"/>
            <a:ext cx="8027633" cy="2572499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422910" indent="-285750" algn="l"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Composition: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2,225 articles collected from BBC news website along with summaries, categorized into five genres: business, entertainment, politics, sport, and tech.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Dataset: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benchmarking and testing machine learning models for text summarization tasks.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Summarization: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real-world examples of news articles and their professional summaries, ideal for training and evaluating summarization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sz="16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Data Extraction and Preprocessing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95299" y="987290"/>
            <a:ext cx="7848599" cy="2326278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422910" indent="-285750" algn="l"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Process: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is extracted from the provided ZIP files, categorizing articles and summaries into respective directories based on genre.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reading and encoding text files, handling encoding errors with fallback solutions, and structuring data for machine learning compatibility.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in ML Pipeline: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Critical for ensuring data quality and format are suitable for training, directly impacting the effectiveness and accuracy of the summarization model.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Model Selection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26366" y="967131"/>
            <a:ext cx="7891267" cy="2572499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422910" indent="-285750" algn="l"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BART?: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BART combines bidirectional and auto-regressive transformers, making it highly effective for understanding context and generating coherent text summaries.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BART: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Leverages a sequence-to-sequence framework ideal for tasks like summarization. Pretrained on a large corpus, it can generalize well on diverse text types.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in Summarization: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Excels in producing fluent and accurate summaries due to its architecture, which inherently captures nuances in both the source text and the desired output.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sz="16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Training the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11700" y="909239"/>
            <a:ext cx="7903346" cy="2080057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422910" indent="-285750" algn="l"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Setup: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Utilizes the BBC News Summary dataset with a predefined split into training, validation, and test sets to optimize and evaluate the model performance.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several epochs of training where the model learns to predict summaries by minimizing loss between the generated and actual summaries.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Techniques: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Employs the </a:t>
            </a:r>
            <a:r>
              <a:rPr sz="16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AdamW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 and adjusts learning rates to ensure effective learning without overfitting.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Model Evaluation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0201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30441" y="1035032"/>
            <a:ext cx="7903345" cy="2572499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308610" indent="-171450" algn="l"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 Scores: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Utilizes ROUGE-1, ROUGE-2, and ROUGE-L metrics to evaluate the similarity between generated summaries and reference summaries, focusing on overlap of n-grams, bigrams, and longest common subsequences respectively.</a:t>
            </a:r>
          </a:p>
          <a:p>
            <a:pPr marL="308610" lvl="1" indent="-1714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Metrics: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metrics provide insights into the fluency and relevance of the summaries produced by the model, crucial for gauging model effectiveness.</a:t>
            </a:r>
          </a:p>
          <a:p>
            <a:pPr marL="308610" lvl="1" indent="-1714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Procedure: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is tested against a held-out dataset to ensure unbiased performance assessment, using these metrics to refine and improve the summarization capabilities.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Model Inference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77175" y="807334"/>
            <a:ext cx="7912223" cy="2818720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422910" indent="-285750" algn="l"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Summaries: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uses trained weights to predict summaries for new articles, employing beam search to optimize the selection of words for coherence and relevance.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Illustrated through generating a summary for the sample sentence 'The quick brown fox jumps over the lazy dog', highlighting the model's ability to condense information.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Summaries are generated by converting text inputs into tokens, processing them through the model, and decoding the output tokens back into readable text.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 and Future Directions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89879" y="916156"/>
            <a:ext cx="7901865" cy="2818720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422910" indent="-285750" algn="l"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BART model effectively handles the task of text summarization, leveraging its bidirectional and auto-regressive capabilities to produce high-quality summaries.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improvements include exploring model combinations, advancing pre-training techniques, and integrating more diverse datasets to enhance performance.</a:t>
            </a:r>
          </a:p>
          <a:p>
            <a:pPr marL="422910" lvl="1" indent="-285750" algn="l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Implications: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Further development could see wider applications in real-time news summarization, automated content generation for educational purposes, and enhanced user interfaces.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47</TotalTime>
  <Words>701</Words>
  <Application>Microsoft Office PowerPoint</Application>
  <PresentationFormat>On-screen Show (16:9)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</vt:lpstr>
      <vt:lpstr>Times New Roman</vt:lpstr>
      <vt:lpstr>Rockwell</vt:lpstr>
      <vt:lpstr>Bookman Old Style</vt:lpstr>
      <vt:lpstr>Arial</vt:lpstr>
      <vt:lpstr>Damask</vt:lpstr>
      <vt:lpstr>Automatic News Text Summarization                                                                          Jaya Madhav Kuravi                                          Vennela kosanam                                              </vt:lpstr>
      <vt:lpstr>Introduction to Text Summarization</vt:lpstr>
      <vt:lpstr>Dataset Overview</vt:lpstr>
      <vt:lpstr>Data Extraction and Preprocessing</vt:lpstr>
      <vt:lpstr>Model Selection</vt:lpstr>
      <vt:lpstr>Training the Model</vt:lpstr>
      <vt:lpstr>Model Evaluation</vt:lpstr>
      <vt:lpstr>Model Inference</vt:lpstr>
      <vt:lpstr>Conclusion and Future Directions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News Text Summarization</dc:title>
  <cp:lastModifiedBy>vennela kosnam</cp:lastModifiedBy>
  <cp:revision>5</cp:revision>
  <dcterms:modified xsi:type="dcterms:W3CDTF">2024-04-23T23:30:31Z</dcterms:modified>
</cp:coreProperties>
</file>