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3" r:id="rId2"/>
  </p:sldMasterIdLst>
  <p:notesMasterIdLst>
    <p:notesMasterId r:id="rId11"/>
  </p:notesMasterIdLst>
  <p:sldIdLst>
    <p:sldId id="256" r:id="rId3"/>
    <p:sldId id="258" r:id="rId4"/>
    <p:sldId id="257" r:id="rId5"/>
    <p:sldId id="259" r:id="rId6"/>
    <p:sldId id="260"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p:scale>
          <a:sx n="49" d="100"/>
          <a:sy n="49" d="100"/>
        </p:scale>
        <p:origin x="306"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1D29C-CD5D-438A-9CF6-6CB5A15E5CCB}" type="datetimeFigureOut">
              <a:rPr lang="en-US" smtClean="0"/>
              <a:t>10/19/2019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9C5F5-31BE-4281-93D6-CB68883532AD}" type="slidenum">
              <a:rPr lang="en-US" smtClean="0"/>
              <a:t>‹#›</a:t>
            </a:fld>
            <a:endParaRPr lang="en-US"/>
          </a:p>
        </p:txBody>
      </p:sp>
    </p:spTree>
    <p:extLst>
      <p:ext uri="{BB962C8B-B14F-4D97-AF65-F5344CB8AC3E}">
        <p14:creationId xmlns:p14="http://schemas.microsoft.com/office/powerpoint/2010/main" val="4004436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680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Tree>
    <p:extLst>
      <p:ext uri="{BB962C8B-B14F-4D97-AF65-F5344CB8AC3E}">
        <p14:creationId xmlns:p14="http://schemas.microsoft.com/office/powerpoint/2010/main" val="166362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390525"/>
            <a:ext cx="3143250" cy="688975"/>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14400" y="1365250"/>
            <a:ext cx="3143250" cy="4775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
        <p:nvSpPr>
          <p:cNvPr id="7" name="Picture Placeholder 6"/>
          <p:cNvSpPr>
            <a:spLocks noGrp="1"/>
          </p:cNvSpPr>
          <p:nvPr>
            <p:ph type="pic" sz="quarter" idx="13"/>
          </p:nvPr>
        </p:nvSpPr>
        <p:spPr>
          <a:xfrm>
            <a:off x="4527550" y="1365250"/>
            <a:ext cx="3130550" cy="4775200"/>
          </a:xfrm>
        </p:spPr>
        <p:txBody>
          <a:bodyPr/>
          <a:lstStyle/>
          <a:p>
            <a:r>
              <a:rPr lang="en-US" smtClean="0"/>
              <a:t>Click icon to add picture</a:t>
            </a:r>
            <a:endParaRPr lang="en-US"/>
          </a:p>
        </p:txBody>
      </p:sp>
      <p:sp>
        <p:nvSpPr>
          <p:cNvPr id="8" name="Text Placeholder 7"/>
          <p:cNvSpPr>
            <a:spLocks noGrp="1"/>
          </p:cNvSpPr>
          <p:nvPr>
            <p:ph type="body" sz="quarter" idx="14"/>
          </p:nvPr>
        </p:nvSpPr>
        <p:spPr>
          <a:xfrm>
            <a:off x="8137525" y="1365250"/>
            <a:ext cx="3140075" cy="4775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ext Placeholder 9"/>
          <p:cNvSpPr>
            <a:spLocks noGrp="1"/>
          </p:cNvSpPr>
          <p:nvPr>
            <p:ph type="body" sz="quarter" idx="15"/>
          </p:nvPr>
        </p:nvSpPr>
        <p:spPr>
          <a:xfrm>
            <a:off x="8137525" y="390525"/>
            <a:ext cx="3140075" cy="688975"/>
          </a:xfrm>
        </p:spPr>
        <p:txBody>
          <a:bodyPr>
            <a:normAutofit/>
          </a:bodyPr>
          <a:lstStyle>
            <a:lvl1pPr>
              <a:defRPr lang="en-US" sz="2400" b="0" i="0" kern="1200" dirty="0" smtClean="0">
                <a:solidFill>
                  <a:schemeClr val="tx1"/>
                </a:solidFill>
                <a:latin typeface="Arial" panose="020B0604020202020204" pitchFamily="34" charset="0"/>
                <a:ea typeface="+mj-ea"/>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70714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CEDB9F-4BC8-B54A-9E72-93CDCBD85973}"/>
              </a:ext>
            </a:extLst>
          </p:cNvPr>
          <p:cNvSpPr/>
          <p:nvPr/>
        </p:nvSpPr>
        <p:spPr>
          <a:xfrm>
            <a:off x="8140905" y="1365250"/>
            <a:ext cx="3143250" cy="4775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3ACEDB9F-4BC8-B54A-9E72-93CDCBD85973}"/>
              </a:ext>
            </a:extLst>
          </p:cNvPr>
          <p:cNvSpPr/>
          <p:nvPr/>
        </p:nvSpPr>
        <p:spPr>
          <a:xfrm>
            <a:off x="4527550" y="1365250"/>
            <a:ext cx="3143250" cy="4775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3ACEDB9F-4BC8-B54A-9E72-93CDCBD85973}"/>
              </a:ext>
            </a:extLst>
          </p:cNvPr>
          <p:cNvSpPr/>
          <p:nvPr/>
        </p:nvSpPr>
        <p:spPr>
          <a:xfrm>
            <a:off x="914400" y="1365250"/>
            <a:ext cx="3143250" cy="4775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p:cNvSpPr>
            <a:spLocks noGrp="1"/>
          </p:cNvSpPr>
          <p:nvPr>
            <p:ph type="title"/>
          </p:nvPr>
        </p:nvSpPr>
        <p:spPr>
          <a:xfrm>
            <a:off x="914400" y="390525"/>
            <a:ext cx="10353675" cy="688975"/>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4619" y="1637071"/>
            <a:ext cx="2610465" cy="42180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
        <p:nvSpPr>
          <p:cNvPr id="8" name="Text Placeholder 7"/>
          <p:cNvSpPr>
            <a:spLocks noGrp="1"/>
          </p:cNvSpPr>
          <p:nvPr>
            <p:ph type="body" sz="quarter" idx="14"/>
          </p:nvPr>
        </p:nvSpPr>
        <p:spPr>
          <a:xfrm>
            <a:off x="4779859" y="1637071"/>
            <a:ext cx="2623832" cy="421803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5"/>
          </p:nvPr>
        </p:nvSpPr>
        <p:spPr>
          <a:xfrm>
            <a:off x="8440738" y="1636713"/>
            <a:ext cx="2603500" cy="421839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409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CEDB9F-4BC8-B54A-9E72-93CDCBD85973}"/>
              </a:ext>
            </a:extLst>
          </p:cNvPr>
          <p:cNvSpPr/>
          <p:nvPr/>
        </p:nvSpPr>
        <p:spPr>
          <a:xfrm>
            <a:off x="8140905" y="1365250"/>
            <a:ext cx="3143250" cy="4775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3ACEDB9F-4BC8-B54A-9E72-93CDCBD85973}"/>
              </a:ext>
            </a:extLst>
          </p:cNvPr>
          <p:cNvSpPr/>
          <p:nvPr/>
        </p:nvSpPr>
        <p:spPr>
          <a:xfrm>
            <a:off x="4527550" y="1365250"/>
            <a:ext cx="3143250" cy="4775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3ACEDB9F-4BC8-B54A-9E72-93CDCBD85973}"/>
              </a:ext>
            </a:extLst>
          </p:cNvPr>
          <p:cNvSpPr/>
          <p:nvPr/>
        </p:nvSpPr>
        <p:spPr>
          <a:xfrm>
            <a:off x="914400" y="1365250"/>
            <a:ext cx="3143250" cy="4775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p:cNvSpPr>
            <a:spLocks noGrp="1"/>
          </p:cNvSpPr>
          <p:nvPr>
            <p:ph type="title"/>
          </p:nvPr>
        </p:nvSpPr>
        <p:spPr>
          <a:xfrm>
            <a:off x="914400" y="390525"/>
            <a:ext cx="10353675" cy="688975"/>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4619" y="4409891"/>
            <a:ext cx="2610465" cy="144521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
        <p:nvSpPr>
          <p:cNvPr id="8" name="Text Placeholder 7"/>
          <p:cNvSpPr>
            <a:spLocks noGrp="1"/>
          </p:cNvSpPr>
          <p:nvPr>
            <p:ph type="body" sz="quarter" idx="14"/>
          </p:nvPr>
        </p:nvSpPr>
        <p:spPr>
          <a:xfrm>
            <a:off x="4779859" y="1637071"/>
            <a:ext cx="2623832" cy="146009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5"/>
          </p:nvPr>
        </p:nvSpPr>
        <p:spPr>
          <a:xfrm>
            <a:off x="8440738" y="4409768"/>
            <a:ext cx="2603500" cy="144534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hart Placeholder 6"/>
          <p:cNvSpPr>
            <a:spLocks noGrp="1"/>
          </p:cNvSpPr>
          <p:nvPr>
            <p:ph type="chart" sz="quarter" idx="16"/>
          </p:nvPr>
        </p:nvSpPr>
        <p:spPr>
          <a:xfrm>
            <a:off x="1194594" y="1636713"/>
            <a:ext cx="2610644" cy="2212975"/>
          </a:xfrm>
          <a:solidFill>
            <a:schemeClr val="accent5"/>
          </a:solidFill>
        </p:spPr>
        <p:txBody>
          <a:bodyPr/>
          <a:lstStyle/>
          <a:p>
            <a:r>
              <a:rPr lang="en-US" smtClean="0"/>
              <a:t>Click icon to add chart</a:t>
            </a:r>
            <a:endParaRPr lang="en-US"/>
          </a:p>
        </p:txBody>
      </p:sp>
      <p:sp>
        <p:nvSpPr>
          <p:cNvPr id="14" name="Chart Placeholder 13"/>
          <p:cNvSpPr>
            <a:spLocks noGrp="1"/>
          </p:cNvSpPr>
          <p:nvPr>
            <p:ph type="chart" sz="quarter" idx="17"/>
          </p:nvPr>
        </p:nvSpPr>
        <p:spPr>
          <a:xfrm>
            <a:off x="4793853" y="3671273"/>
            <a:ext cx="2610644" cy="2212975"/>
          </a:xfrm>
          <a:solidFill>
            <a:schemeClr val="accent5"/>
          </a:solidFill>
        </p:spPr>
        <p:txBody>
          <a:bodyPr/>
          <a:lstStyle/>
          <a:p>
            <a:r>
              <a:rPr lang="en-US" smtClean="0"/>
              <a:t>Click icon to add chart</a:t>
            </a:r>
            <a:endParaRPr lang="en-US"/>
          </a:p>
        </p:txBody>
      </p:sp>
      <p:sp>
        <p:nvSpPr>
          <p:cNvPr id="16" name="Chart Placeholder 15"/>
          <p:cNvSpPr>
            <a:spLocks noGrp="1"/>
          </p:cNvSpPr>
          <p:nvPr>
            <p:ph type="chart" sz="quarter" idx="18"/>
          </p:nvPr>
        </p:nvSpPr>
        <p:spPr>
          <a:xfrm>
            <a:off x="8386916" y="1636713"/>
            <a:ext cx="2610644" cy="2212975"/>
          </a:xfrm>
          <a:solidFill>
            <a:schemeClr val="accent5"/>
          </a:solidFill>
        </p:spPr>
        <p:txBody>
          <a:bodyPr/>
          <a:lstStyle/>
          <a:p>
            <a:r>
              <a:rPr lang="en-US" smtClean="0"/>
              <a:t>Click icon to add chart</a:t>
            </a:r>
            <a:endParaRPr lang="en-US"/>
          </a:p>
        </p:txBody>
      </p:sp>
    </p:spTree>
    <p:extLst>
      <p:ext uri="{BB962C8B-B14F-4D97-AF65-F5344CB8AC3E}">
        <p14:creationId xmlns:p14="http://schemas.microsoft.com/office/powerpoint/2010/main" val="1147394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A00A8-2E18-407C-B5E8-BADBD14F9FF1}" type="slidenum">
              <a:rPr lang="en-US" smtClean="0"/>
              <a:t>‹#›</a:t>
            </a:fld>
            <a:endParaRPr lang="en-US"/>
          </a:p>
        </p:txBody>
      </p:sp>
    </p:spTree>
    <p:extLst>
      <p:ext uri="{BB962C8B-B14F-4D97-AF65-F5344CB8AC3E}">
        <p14:creationId xmlns:p14="http://schemas.microsoft.com/office/powerpoint/2010/main" val="188241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A00A8-2E18-407C-B5E8-BADBD14F9FF1}" type="slidenum">
              <a:rPr lang="en-US" smtClean="0"/>
              <a:t>‹#›</a:t>
            </a:fld>
            <a:endParaRPr lang="en-US"/>
          </a:p>
        </p:txBody>
      </p:sp>
    </p:spTree>
    <p:extLst>
      <p:ext uri="{BB962C8B-B14F-4D97-AF65-F5344CB8AC3E}">
        <p14:creationId xmlns:p14="http://schemas.microsoft.com/office/powerpoint/2010/main" val="2235942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4400" y="1365250"/>
            <a:ext cx="4267200" cy="4775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10400" y="1365250"/>
            <a:ext cx="4267200" cy="47688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0E1BEF3-CF80-4DB0-9DBF-192016F22F14}"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A00A8-2E18-407C-B5E8-BADBD14F9FF1}" type="slidenum">
              <a:rPr lang="en-US" smtClean="0"/>
              <a:t>‹#›</a:t>
            </a:fld>
            <a:endParaRPr lang="en-US"/>
          </a:p>
        </p:txBody>
      </p:sp>
    </p:spTree>
    <p:extLst>
      <p:ext uri="{BB962C8B-B14F-4D97-AF65-F5344CB8AC3E}">
        <p14:creationId xmlns:p14="http://schemas.microsoft.com/office/powerpoint/2010/main" val="301344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90525"/>
            <a:ext cx="10353675" cy="688975"/>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365250"/>
            <a:ext cx="3143250" cy="4775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
        <p:nvSpPr>
          <p:cNvPr id="8" name="Text Placeholder 7"/>
          <p:cNvSpPr>
            <a:spLocks noGrp="1"/>
          </p:cNvSpPr>
          <p:nvPr>
            <p:ph type="body" sz="quarter" idx="14"/>
          </p:nvPr>
        </p:nvSpPr>
        <p:spPr>
          <a:xfrm>
            <a:off x="4527550" y="1365250"/>
            <a:ext cx="3130550" cy="4775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5"/>
          </p:nvPr>
        </p:nvSpPr>
        <p:spPr>
          <a:xfrm>
            <a:off x="8137525" y="1365250"/>
            <a:ext cx="3130550" cy="4775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2565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10" name="Rectangle 9"/>
          <p:cNvSpPr/>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 name="Title 1"/>
          <p:cNvSpPr>
            <a:spLocks noGrp="1"/>
          </p:cNvSpPr>
          <p:nvPr>
            <p:ph type="title"/>
          </p:nvPr>
        </p:nvSpPr>
        <p:spPr>
          <a:xfrm>
            <a:off x="914400" y="390525"/>
            <a:ext cx="4267201" cy="688975"/>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0" y="1369113"/>
            <a:ext cx="4267200" cy="47713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10401" y="1365250"/>
            <a:ext cx="4267200" cy="4775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6096000" y="6473081"/>
            <a:ext cx="4581832" cy="148345"/>
          </a:xfrm>
        </p:spPr>
        <p:txBody>
          <a:bodyPr/>
          <a:lstStyle/>
          <a:p>
            <a:endParaRPr lang="en-US"/>
          </a:p>
        </p:txBody>
      </p:sp>
      <p:sp>
        <p:nvSpPr>
          <p:cNvPr id="7" name="Slide Number Placeholder 6"/>
          <p:cNvSpPr>
            <a:spLocks noGrp="1"/>
          </p:cNvSpPr>
          <p:nvPr>
            <p:ph type="sldNum" sz="quarter" idx="12"/>
          </p:nvPr>
        </p:nvSpPr>
        <p:spPr>
          <a:xfrm>
            <a:off x="10810568" y="6469026"/>
            <a:ext cx="467033" cy="156455"/>
          </a:xfrm>
        </p:spPr>
        <p:txBody>
          <a:bodyPr/>
          <a:lstStyle/>
          <a:p>
            <a:fld id="{00FA00A8-2E18-407C-B5E8-BADBD14F9FF1}" type="slidenum">
              <a:rPr lang="en-US" smtClean="0"/>
              <a:t>‹#›</a:t>
            </a:fld>
            <a:endParaRPr lang="en-US"/>
          </a:p>
        </p:txBody>
      </p:sp>
      <p:sp>
        <p:nvSpPr>
          <p:cNvPr id="12" name="Text Placeholder 11"/>
          <p:cNvSpPr>
            <a:spLocks noGrp="1"/>
          </p:cNvSpPr>
          <p:nvPr>
            <p:ph type="body" sz="quarter" idx="13"/>
          </p:nvPr>
        </p:nvSpPr>
        <p:spPr>
          <a:xfrm>
            <a:off x="7010400" y="390525"/>
            <a:ext cx="4267200" cy="688975"/>
          </a:xfrm>
        </p:spPr>
        <p:txBody>
          <a:bodyPr>
            <a:noAutofit/>
          </a:bodyPr>
          <a:lstStyle>
            <a:lvl1pPr>
              <a:defRPr lang="en-US" sz="2400" b="0" i="0" kern="1200" dirty="0" smtClean="0">
                <a:solidFill>
                  <a:schemeClr val="tx1"/>
                </a:solidFill>
                <a:latin typeface="Arial" panose="020B0604020202020204" pitchFamily="34" charset="0"/>
                <a:ea typeface="+mj-ea"/>
                <a:cs typeface="Arial" panose="020B0604020202020204" pitchFamily="34" charset="0"/>
              </a:defRPr>
            </a:lvl1pPr>
            <a:lvl2pPr>
              <a:defRPr lang="en-US" sz="2400" b="0" i="0" kern="1200" dirty="0" smtClean="0">
                <a:solidFill>
                  <a:schemeClr val="tx1"/>
                </a:solidFill>
                <a:latin typeface="Arial" panose="020B0604020202020204" pitchFamily="34" charset="0"/>
                <a:ea typeface="+mj-ea"/>
                <a:cs typeface="Arial" panose="020B0604020202020204" pitchFamily="34" charset="0"/>
              </a:defRPr>
            </a:lvl2pPr>
            <a:lvl3pPr>
              <a:defRPr lang="en-US" sz="2400" b="0" i="0" kern="1200" dirty="0" smtClean="0">
                <a:solidFill>
                  <a:schemeClr val="tx1"/>
                </a:solidFill>
                <a:latin typeface="Arial" panose="020B0604020202020204" pitchFamily="34" charset="0"/>
                <a:ea typeface="+mj-ea"/>
                <a:cs typeface="Arial" panose="020B0604020202020204" pitchFamily="34" charset="0"/>
              </a:defRPr>
            </a:lvl3pPr>
            <a:lvl4pPr>
              <a:defRPr lang="en-US" sz="2400" b="0" i="0" kern="1200" dirty="0" smtClean="0">
                <a:solidFill>
                  <a:schemeClr val="tx1"/>
                </a:solidFill>
                <a:latin typeface="Arial" panose="020B0604020202020204" pitchFamily="34" charset="0"/>
                <a:ea typeface="+mj-ea"/>
                <a:cs typeface="Arial" panose="020B0604020202020204" pitchFamily="34" charset="0"/>
              </a:defRPr>
            </a:lvl4pPr>
            <a:lvl5pPr>
              <a:defRPr lang="en-US" sz="2400" b="0" i="0" kern="1200" dirty="0">
                <a:solidFill>
                  <a:schemeClr val="tx1"/>
                </a:solidFill>
                <a:latin typeface="Arial" panose="020B0604020202020204" pitchFamily="34" charset="0"/>
                <a:ea typeface="+mj-ea"/>
                <a:cs typeface="Arial" panose="020B0604020202020204" pitchFamily="34" charset="0"/>
              </a:defRPr>
            </a:lvl5pPr>
          </a:lstStyle>
          <a:p>
            <a:pPr lvl="0"/>
            <a:r>
              <a:rPr lang="en-US" smtClean="0"/>
              <a:t>Edit Master text styles</a:t>
            </a:r>
          </a:p>
        </p:txBody>
      </p:sp>
      <p:pic>
        <p:nvPicPr>
          <p:cNvPr id="13" name="Picture 12">
            <a:extLst>
              <a:ext uri="{FF2B5EF4-FFF2-40B4-BE49-F238E27FC236}">
                <a16:creationId xmlns:a16="http://schemas.microsoft.com/office/drawing/2014/main" id="{0C58B9C1-A8EF-FD42-B722-1A6E234F62B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3726" y="6277356"/>
            <a:ext cx="1092708" cy="539794"/>
          </a:xfrm>
          <a:prstGeom prst="rect">
            <a:avLst/>
          </a:prstGeom>
        </p:spPr>
      </p:pic>
    </p:spTree>
    <p:extLst>
      <p:ext uri="{BB962C8B-B14F-4D97-AF65-F5344CB8AC3E}">
        <p14:creationId xmlns:p14="http://schemas.microsoft.com/office/powerpoint/2010/main" val="4161392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10" name="Rectangle 9"/>
          <p:cNvSpPr/>
          <p:nvPr/>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 name="Title 1"/>
          <p:cNvSpPr>
            <a:spLocks noGrp="1"/>
          </p:cNvSpPr>
          <p:nvPr>
            <p:ph type="title"/>
          </p:nvPr>
        </p:nvSpPr>
        <p:spPr>
          <a:xfrm>
            <a:off x="914400" y="390525"/>
            <a:ext cx="4267201" cy="688975"/>
          </a:xfrm>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914400" y="1369113"/>
            <a:ext cx="4267200" cy="47713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10401" y="1365250"/>
            <a:ext cx="4267200" cy="4775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6096000" y="6473081"/>
            <a:ext cx="4581832" cy="14834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10810568" y="6469026"/>
            <a:ext cx="467033" cy="156455"/>
          </a:xfrm>
        </p:spPr>
        <p:txBody>
          <a:bodyPr/>
          <a:lstStyle>
            <a:lvl1pPr>
              <a:defRPr>
                <a:solidFill>
                  <a:schemeClr val="bg1"/>
                </a:solidFill>
              </a:defRPr>
            </a:lvl1pPr>
          </a:lstStyle>
          <a:p>
            <a:fld id="{00FA00A8-2E18-407C-B5E8-BADBD14F9FF1}" type="slidenum">
              <a:rPr lang="en-US" smtClean="0"/>
              <a:t>‹#›</a:t>
            </a:fld>
            <a:endParaRPr lang="en-US"/>
          </a:p>
        </p:txBody>
      </p:sp>
      <p:sp>
        <p:nvSpPr>
          <p:cNvPr id="12" name="Text Placeholder 11"/>
          <p:cNvSpPr>
            <a:spLocks noGrp="1"/>
          </p:cNvSpPr>
          <p:nvPr>
            <p:ph type="body" sz="quarter" idx="13"/>
          </p:nvPr>
        </p:nvSpPr>
        <p:spPr>
          <a:xfrm>
            <a:off x="7010400" y="390525"/>
            <a:ext cx="4267200" cy="688975"/>
          </a:xfrm>
        </p:spPr>
        <p:txBody>
          <a:bodyPr>
            <a:noAutofit/>
          </a:bodyPr>
          <a:lstStyle>
            <a:lvl1pPr>
              <a:defRPr lang="en-US" sz="2400" b="0" i="0" kern="1200" dirty="0" smtClean="0">
                <a:solidFill>
                  <a:schemeClr val="bg1"/>
                </a:solidFill>
                <a:latin typeface="Arial" panose="020B0604020202020204" pitchFamily="34" charset="0"/>
                <a:ea typeface="+mj-ea"/>
                <a:cs typeface="Arial" panose="020B0604020202020204" pitchFamily="34" charset="0"/>
              </a:defRPr>
            </a:lvl1pPr>
            <a:lvl2pPr>
              <a:defRPr lang="en-US" sz="2400" b="0" i="0" kern="1200" dirty="0" smtClean="0">
                <a:solidFill>
                  <a:schemeClr val="tx1"/>
                </a:solidFill>
                <a:latin typeface="Arial" panose="020B0604020202020204" pitchFamily="34" charset="0"/>
                <a:ea typeface="+mj-ea"/>
                <a:cs typeface="Arial" panose="020B0604020202020204" pitchFamily="34" charset="0"/>
              </a:defRPr>
            </a:lvl2pPr>
            <a:lvl3pPr>
              <a:defRPr lang="en-US" sz="2400" b="0" i="0" kern="1200" dirty="0" smtClean="0">
                <a:solidFill>
                  <a:schemeClr val="tx1"/>
                </a:solidFill>
                <a:latin typeface="Arial" panose="020B0604020202020204" pitchFamily="34" charset="0"/>
                <a:ea typeface="+mj-ea"/>
                <a:cs typeface="Arial" panose="020B0604020202020204" pitchFamily="34" charset="0"/>
              </a:defRPr>
            </a:lvl3pPr>
            <a:lvl4pPr>
              <a:defRPr lang="en-US" sz="2400" b="0" i="0" kern="1200" dirty="0" smtClean="0">
                <a:solidFill>
                  <a:schemeClr val="tx1"/>
                </a:solidFill>
                <a:latin typeface="Arial" panose="020B0604020202020204" pitchFamily="34" charset="0"/>
                <a:ea typeface="+mj-ea"/>
                <a:cs typeface="Arial" panose="020B0604020202020204" pitchFamily="34" charset="0"/>
              </a:defRPr>
            </a:lvl4pPr>
            <a:lvl5pPr>
              <a:defRPr lang="en-US" sz="2400" b="0" i="0" kern="1200" dirty="0">
                <a:solidFill>
                  <a:schemeClr val="tx1"/>
                </a:solidFill>
                <a:latin typeface="Arial" panose="020B0604020202020204" pitchFamily="34" charset="0"/>
                <a:ea typeface="+mj-ea"/>
                <a:cs typeface="Arial" panose="020B0604020202020204" pitchFamily="34" charset="0"/>
              </a:defRPr>
            </a:lvl5pPr>
          </a:lstStyle>
          <a:p>
            <a:pPr lvl="0"/>
            <a:r>
              <a:rPr lang="en-US" smtClean="0"/>
              <a:t>Edit Master text styles</a:t>
            </a:r>
          </a:p>
        </p:txBody>
      </p:sp>
    </p:spTree>
    <p:extLst>
      <p:ext uri="{BB962C8B-B14F-4D97-AF65-F5344CB8AC3E}">
        <p14:creationId xmlns:p14="http://schemas.microsoft.com/office/powerpoint/2010/main" val="1315741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CEDB9F-4BC8-B54A-9E72-93CDCBD85973}"/>
              </a:ext>
            </a:extLst>
          </p:cNvPr>
          <p:cNvSpPr/>
          <p:nvPr/>
        </p:nvSpPr>
        <p:spPr>
          <a:xfrm>
            <a:off x="0" y="-1"/>
            <a:ext cx="4108784" cy="6858001"/>
          </a:xfrm>
          <a:prstGeom prst="rect">
            <a:avLst/>
          </a:prstGeom>
          <a:solidFill>
            <a:srgbClr val="737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p:cNvSpPr>
            <a:spLocks noGrp="1"/>
          </p:cNvSpPr>
          <p:nvPr>
            <p:ph type="title"/>
          </p:nvPr>
        </p:nvSpPr>
        <p:spPr>
          <a:xfrm>
            <a:off x="914401" y="390525"/>
            <a:ext cx="2865475" cy="688975"/>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365250"/>
            <a:ext cx="2890684" cy="4775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
        <p:nvSpPr>
          <p:cNvPr id="7" name="Picture Placeholder 6"/>
          <p:cNvSpPr>
            <a:spLocks noGrp="1"/>
          </p:cNvSpPr>
          <p:nvPr>
            <p:ph type="pic" sz="quarter" idx="13"/>
          </p:nvPr>
        </p:nvSpPr>
        <p:spPr>
          <a:xfrm>
            <a:off x="8137525" y="1365250"/>
            <a:ext cx="3130550" cy="4775200"/>
          </a:xfrm>
        </p:spPr>
        <p:txBody>
          <a:bodyPr/>
          <a:lstStyle/>
          <a:p>
            <a:r>
              <a:rPr lang="en-US" smtClean="0"/>
              <a:t>Click icon to add picture</a:t>
            </a:r>
            <a:endParaRPr lang="en-US"/>
          </a:p>
        </p:txBody>
      </p:sp>
      <p:sp>
        <p:nvSpPr>
          <p:cNvPr id="8" name="Text Placeholder 7"/>
          <p:cNvSpPr>
            <a:spLocks noGrp="1"/>
          </p:cNvSpPr>
          <p:nvPr>
            <p:ph type="body" sz="quarter" idx="14"/>
          </p:nvPr>
        </p:nvSpPr>
        <p:spPr>
          <a:xfrm>
            <a:off x="4552554" y="1365250"/>
            <a:ext cx="3105547" cy="4775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8137525" y="390525"/>
            <a:ext cx="3140075" cy="688975"/>
          </a:xfrm>
        </p:spPr>
        <p:txBody>
          <a:bodyPr>
            <a:normAutofit/>
          </a:bodyPr>
          <a:lstStyle>
            <a:lvl1pPr>
              <a:defRPr lang="en-US" sz="2400" b="0" i="0" kern="1200" dirty="0" smtClean="0">
                <a:solidFill>
                  <a:schemeClr val="tx1"/>
                </a:solidFill>
                <a:latin typeface="Arial" panose="020B0604020202020204" pitchFamily="34" charset="0"/>
                <a:ea typeface="+mj-ea"/>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5174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4617" t="31085" r="34070" b="16957"/>
          <a:stretch/>
        </p:blipFill>
        <p:spPr>
          <a:xfrm>
            <a:off x="7088" y="1"/>
            <a:ext cx="12220355" cy="6911163"/>
          </a:xfrm>
          <a:prstGeom prst="rect">
            <a:avLst/>
          </a:prstGeom>
        </p:spPr>
      </p:pic>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7823" y="5663406"/>
            <a:ext cx="3111514" cy="648018"/>
          </a:xfrm>
          <a:prstGeom prst="rect">
            <a:avLst/>
          </a:prstGeom>
        </p:spPr>
      </p:pic>
      <p:sp>
        <p:nvSpPr>
          <p:cNvPr id="10" name="Rectangle 9"/>
          <p:cNvSpPr/>
          <p:nvPr/>
        </p:nvSpPr>
        <p:spPr>
          <a:xfrm>
            <a:off x="921093" y="691979"/>
            <a:ext cx="6737007" cy="3841922"/>
          </a:xfrm>
          <a:prstGeom prst="rect">
            <a:avLst/>
          </a:prstGeom>
          <a:solidFill>
            <a:schemeClr val="accent5"/>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5"/>
              </a:solidFill>
              <a:latin typeface="Visuelt Pro Light" panose="020B0303040202040104" pitchFamily="34" charset="0"/>
            </a:endParaRPr>
          </a:p>
        </p:txBody>
      </p:sp>
      <p:sp>
        <p:nvSpPr>
          <p:cNvPr id="2" name="Title 1"/>
          <p:cNvSpPr>
            <a:spLocks noGrp="1"/>
          </p:cNvSpPr>
          <p:nvPr>
            <p:ph type="ctrTitle"/>
          </p:nvPr>
        </p:nvSpPr>
        <p:spPr>
          <a:xfrm>
            <a:off x="1356852" y="1365250"/>
            <a:ext cx="5899355" cy="1466441"/>
          </a:xfrm>
        </p:spPr>
        <p:txBody>
          <a:bodyPr anchor="t">
            <a:normAutofit/>
          </a:bodyPr>
          <a:lstStyle>
            <a:lvl1pPr algn="l">
              <a:defRPr sz="36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56852" y="2960688"/>
            <a:ext cx="5899355" cy="15922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82229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FA00A8-2E18-407C-B5E8-BADBD14F9FF1}" type="slidenum">
              <a:rPr lang="en-US" smtClean="0"/>
              <a:t>‹#›</a:t>
            </a:fld>
            <a:endParaRPr lang="en-US"/>
          </a:p>
        </p:txBody>
      </p:sp>
      <p:pic>
        <p:nvPicPr>
          <p:cNvPr id="7" name="Picture 6">
            <a:extLst>
              <a:ext uri="{FF2B5EF4-FFF2-40B4-BE49-F238E27FC236}">
                <a16:creationId xmlns:a16="http://schemas.microsoft.com/office/drawing/2014/main" id="{0C58B9C1-A8EF-FD42-B722-1A6E234F62B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3726" y="6277356"/>
            <a:ext cx="1092708" cy="539794"/>
          </a:xfrm>
          <a:prstGeom prst="rect">
            <a:avLst/>
          </a:prstGeom>
        </p:spPr>
      </p:pic>
    </p:spTree>
    <p:extLst>
      <p:ext uri="{BB962C8B-B14F-4D97-AF65-F5344CB8AC3E}">
        <p14:creationId xmlns:p14="http://schemas.microsoft.com/office/powerpoint/2010/main" val="1506910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Section Hea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365251"/>
            <a:ext cx="6743700" cy="1595437"/>
          </a:xfrm>
        </p:spPr>
        <p:txBody>
          <a:bodyPr anchor="t">
            <a:normAutofit/>
          </a:bodyPr>
          <a:lstStyle>
            <a:lvl1pPr>
              <a:defRPr lang="en-US" sz="4000" b="0" i="0" kern="1200" dirty="0">
                <a:solidFill>
                  <a:schemeClr val="bg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FA00A8-2E18-407C-B5E8-BADBD14F9FF1}" type="slidenum">
              <a:rPr lang="en-US" smtClean="0"/>
              <a:t>‹#›</a:t>
            </a:fld>
            <a:endParaRPr lang="en-US"/>
          </a:p>
        </p:txBody>
      </p:sp>
      <p:pic>
        <p:nvPicPr>
          <p:cNvPr id="7" name="Picture 6">
            <a:extLst>
              <a:ext uri="{FF2B5EF4-FFF2-40B4-BE49-F238E27FC236}">
                <a16:creationId xmlns:a16="http://schemas.microsoft.com/office/drawing/2014/main" id="{0C58B9C1-A8EF-FD42-B722-1A6E234F62B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3726" y="6277356"/>
            <a:ext cx="1092708" cy="539794"/>
          </a:xfrm>
          <a:prstGeom prst="rect">
            <a:avLst/>
          </a:prstGeom>
        </p:spPr>
      </p:pic>
    </p:spTree>
    <p:extLst>
      <p:ext uri="{BB962C8B-B14F-4D97-AF65-F5344CB8AC3E}">
        <p14:creationId xmlns:p14="http://schemas.microsoft.com/office/powerpoint/2010/main" val="3319422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Section Header">
    <p:bg>
      <p:bgPr>
        <a:solidFill>
          <a:schemeClr val="tx2"/>
        </a:solidFill>
        <a:effectLst/>
      </p:bgPr>
    </p:bg>
    <p:spTree>
      <p:nvGrpSpPr>
        <p:cNvPr id="1" name=""/>
        <p:cNvGrpSpPr/>
        <p:nvPr/>
      </p:nvGrpSpPr>
      <p:grpSpPr>
        <a:xfrm>
          <a:off x="0" y="0"/>
          <a:ext cx="0" cy="0"/>
          <a:chOff x="0" y="0"/>
          <a:chExt cx="0" cy="0"/>
        </a:xfrm>
      </p:grpSpPr>
      <p:sp>
        <p:nvSpPr>
          <p:cNvPr id="7" name="Rectangle 6"/>
          <p:cNvSpPr/>
          <p:nvPr/>
        </p:nvSpPr>
        <p:spPr>
          <a:xfrm>
            <a:off x="921093" y="1445989"/>
            <a:ext cx="5711482" cy="3530943"/>
          </a:xfrm>
          <a:prstGeom prst="rect">
            <a:avLst/>
          </a:prstGeom>
          <a:solidFill>
            <a:schemeClr val="bg1"/>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4"/>
              </a:solidFill>
              <a:latin typeface="Visuelt Pro Light" panose="020B0303040202040104" pitchFamily="34" charset="0"/>
            </a:endParaRPr>
          </a:p>
        </p:txBody>
      </p:sp>
      <p:sp>
        <p:nvSpPr>
          <p:cNvPr id="2" name="Title 1"/>
          <p:cNvSpPr>
            <a:spLocks noGrp="1"/>
          </p:cNvSpPr>
          <p:nvPr>
            <p:ph type="title"/>
          </p:nvPr>
        </p:nvSpPr>
        <p:spPr>
          <a:xfrm>
            <a:off x="1643216" y="2413742"/>
            <a:ext cx="4580604" cy="2040271"/>
          </a:xfrm>
        </p:spPr>
        <p:txBody>
          <a:bodyPr anchor="t">
            <a:normAutofit/>
          </a:bodyPr>
          <a:lstStyle>
            <a:lvl1pPr>
              <a:defRPr lang="en-US" sz="4000" b="0" i="0" kern="1200" dirty="0">
                <a:solidFill>
                  <a:schemeClr val="tx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Tree>
    <p:extLst>
      <p:ext uri="{BB962C8B-B14F-4D97-AF65-F5344CB8AC3E}">
        <p14:creationId xmlns:p14="http://schemas.microsoft.com/office/powerpoint/2010/main" val="13017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A00A8-2E18-407C-B5E8-BADBD14F9FF1}" type="slidenum">
              <a:rPr lang="en-US" smtClean="0"/>
              <a:t>‹#›</a:t>
            </a:fld>
            <a:endParaRPr lang="en-US"/>
          </a:p>
        </p:txBody>
      </p:sp>
      <p:sp>
        <p:nvSpPr>
          <p:cNvPr id="5" name="Rectangle 4"/>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pic>
        <p:nvPicPr>
          <p:cNvPr id="6" name="gdit_lng_lg_wht-01.png" descr="gdit_lng_lg_wht-0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681992" y="2926248"/>
            <a:ext cx="4828017" cy="1005505"/>
          </a:xfrm>
          <a:prstGeom prst="rect">
            <a:avLst/>
          </a:prstGeom>
          <a:ln w="12700">
            <a:miter lim="400000"/>
          </a:ln>
        </p:spPr>
      </p:pic>
    </p:spTree>
    <p:extLst>
      <p:ext uri="{BB962C8B-B14F-4D97-AF65-F5344CB8AC3E}">
        <p14:creationId xmlns:p14="http://schemas.microsoft.com/office/powerpoint/2010/main" val="14645466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A00A8-2E18-407C-B5E8-BADBD14F9FF1}" type="slidenum">
              <a:rPr lang="en-US" smtClean="0"/>
              <a:t>‹#›</a:t>
            </a:fld>
            <a:endParaRPr lang="en-US"/>
          </a:p>
        </p:txBody>
      </p:sp>
      <p:sp>
        <p:nvSpPr>
          <p:cNvPr id="5" name="Rectangle 4"/>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pic>
        <p:nvPicPr>
          <p:cNvPr id="7" name="gdit_lng_lg_wht-0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57020" y="3246113"/>
            <a:ext cx="1877961" cy="365775"/>
          </a:xfrm>
          <a:prstGeom prst="rect">
            <a:avLst/>
          </a:prstGeom>
          <a:ln w="12700">
            <a:miter lim="400000"/>
          </a:ln>
        </p:spPr>
      </p:pic>
    </p:spTree>
    <p:extLst>
      <p:ext uri="{BB962C8B-B14F-4D97-AF65-F5344CB8AC3E}">
        <p14:creationId xmlns:p14="http://schemas.microsoft.com/office/powerpoint/2010/main" val="1102590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7" name="gdit_lng_lg-01.png" descr="gdit_lng_lg-01.png">
            <a:extLst>
              <a:ext uri="{FF2B5EF4-FFF2-40B4-BE49-F238E27FC236}">
                <a16:creationId xmlns:a16="http://schemas.microsoft.com/office/drawing/2014/main" id="{324E477B-1B78-244F-9DA6-34E46E4D4F1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83000" y="2926458"/>
            <a:ext cx="4826000" cy="1005085"/>
          </a:xfrm>
          <a:prstGeom prst="rect">
            <a:avLst/>
          </a:prstGeom>
          <a:ln w="12700">
            <a:miter lim="400000"/>
          </a:ln>
        </p:spPr>
      </p:pic>
      <p:sp>
        <p:nvSpPr>
          <p:cNvPr id="2" name="Rectangle 1"/>
          <p:cNvSpPr/>
          <p:nvPr/>
        </p:nvSpPr>
        <p:spPr>
          <a:xfrm>
            <a:off x="0" y="6140450"/>
            <a:ext cx="2050026" cy="717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Tree>
    <p:extLst>
      <p:ext uri="{BB962C8B-B14F-4D97-AF65-F5344CB8AC3E}">
        <p14:creationId xmlns:p14="http://schemas.microsoft.com/office/powerpoint/2010/main" val="37251963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2" name="Rectangle 1"/>
          <p:cNvSpPr/>
          <p:nvPr/>
        </p:nvSpPr>
        <p:spPr>
          <a:xfrm>
            <a:off x="0" y="6140450"/>
            <a:ext cx="2050026" cy="717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pic>
        <p:nvPicPr>
          <p:cNvPr id="4" name="gdit_lng_lg-01.png">
            <a:extLst>
              <a:ext uri="{FF2B5EF4-FFF2-40B4-BE49-F238E27FC236}">
                <a16:creationId xmlns:a16="http://schemas.microsoft.com/office/drawing/2014/main" id="{324E477B-1B78-244F-9DA6-34E46E4D4F1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53025" y="3245473"/>
            <a:ext cx="1885950" cy="367054"/>
          </a:xfrm>
          <a:prstGeom prst="rect">
            <a:avLst/>
          </a:prstGeom>
          <a:ln w="12700">
            <a:miter lim="400000"/>
          </a:ln>
        </p:spPr>
      </p:pic>
    </p:spTree>
    <p:extLst>
      <p:ext uri="{BB962C8B-B14F-4D97-AF65-F5344CB8AC3E}">
        <p14:creationId xmlns:p14="http://schemas.microsoft.com/office/powerpoint/2010/main" val="1791592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eparator Slide_1">
    <p:spTree>
      <p:nvGrpSpPr>
        <p:cNvPr id="1" name=""/>
        <p:cNvGrpSpPr/>
        <p:nvPr/>
      </p:nvGrpSpPr>
      <p:grpSpPr>
        <a:xfrm>
          <a:off x="0" y="0"/>
          <a:ext cx="0" cy="0"/>
          <a:chOff x="0" y="0"/>
          <a:chExt cx="0" cy="0"/>
        </a:xfrm>
      </p:grpSpPr>
      <p:sp>
        <p:nvSpPr>
          <p:cNvPr id="19" name="Text Placeholder 1"/>
          <p:cNvSpPr>
            <a:spLocks noGrp="1"/>
          </p:cNvSpPr>
          <p:nvPr>
            <p:ph type="body" sz="quarter" idx="10" hasCustomPrompt="1"/>
          </p:nvPr>
        </p:nvSpPr>
        <p:spPr>
          <a:xfrm>
            <a:off x="0" y="3952381"/>
            <a:ext cx="12192000" cy="2279977"/>
          </a:xfrm>
          <a:prstGeom prst="rect">
            <a:avLst/>
          </a:prstGeom>
        </p:spPr>
        <p:txBody>
          <a:bodyPr anchor="ctr" anchorCtr="0"/>
          <a:lstStyle>
            <a:lvl1pPr marL="0" indent="0" algn="ctr" defTabSz="914400" rtl="0" eaLnBrk="1" latinLnBrk="0" hangingPunct="1">
              <a:buNone/>
              <a:defRPr lang="en-US" sz="2600" b="0" kern="1200" cap="all" baseline="0" dirty="0">
                <a:solidFill>
                  <a:schemeClr val="bg1"/>
                </a:solidFill>
                <a:latin typeface="+mn-lt"/>
                <a:ea typeface="+mn-ea"/>
                <a:cs typeface="+mn-cs"/>
              </a:defRPr>
            </a:lvl1pPr>
          </a:lstStyle>
          <a:p>
            <a:r>
              <a:rPr lang="en-US" dirty="0"/>
              <a:t>Section title</a:t>
            </a:r>
          </a:p>
        </p:txBody>
      </p:sp>
    </p:spTree>
    <p:extLst>
      <p:ext uri="{BB962C8B-B14F-4D97-AF65-F5344CB8AC3E}">
        <p14:creationId xmlns:p14="http://schemas.microsoft.com/office/powerpoint/2010/main" val="232783347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7_Cover Slide_Generic">
    <p:spTree>
      <p:nvGrpSpPr>
        <p:cNvPr id="1" name=""/>
        <p:cNvGrpSpPr/>
        <p:nvPr/>
      </p:nvGrpSpPr>
      <p:grpSpPr>
        <a:xfrm>
          <a:off x="0" y="0"/>
          <a:ext cx="0" cy="0"/>
          <a:chOff x="0" y="0"/>
          <a:chExt cx="0" cy="0"/>
        </a:xfrm>
      </p:grpSpPr>
      <p:sp>
        <p:nvSpPr>
          <p:cNvPr id="13" name="Text Placeholder 4"/>
          <p:cNvSpPr>
            <a:spLocks noGrp="1"/>
          </p:cNvSpPr>
          <p:nvPr>
            <p:ph type="body" sz="quarter" idx="10" hasCustomPrompt="1"/>
          </p:nvPr>
        </p:nvSpPr>
        <p:spPr>
          <a:xfrm>
            <a:off x="1025238" y="3659799"/>
            <a:ext cx="6747163" cy="1698446"/>
          </a:xfrm>
          <a:prstGeom prst="rect">
            <a:avLst/>
          </a:prstGeom>
        </p:spPr>
        <p:txBody>
          <a:bodyPr anchor="b" anchorCtr="0"/>
          <a:lstStyle>
            <a:lvl1pPr marL="0" indent="0" algn="l">
              <a:lnSpc>
                <a:spcPct val="90000"/>
              </a:lnSpc>
              <a:spcBef>
                <a:spcPts val="0"/>
              </a:spcBef>
              <a:buNone/>
              <a:defRPr sz="4000" b="0" cap="all" baseline="0">
                <a:solidFill>
                  <a:schemeClr val="bg1"/>
                </a:solidFill>
              </a:defRPr>
            </a:lvl1pPr>
          </a:lstStyle>
          <a:p>
            <a:pPr lvl="0"/>
            <a:r>
              <a:rPr lang="en-US" dirty="0"/>
              <a:t>CLICK TO EDIT </a:t>
            </a:r>
          </a:p>
          <a:p>
            <a:pPr lvl="0"/>
            <a:r>
              <a:rPr lang="en-US" dirty="0"/>
              <a:t>TITLE SLIDE</a:t>
            </a:r>
          </a:p>
        </p:txBody>
      </p:sp>
      <p:sp>
        <p:nvSpPr>
          <p:cNvPr id="8" name="Text Placeholder 2"/>
          <p:cNvSpPr>
            <a:spLocks noGrp="1"/>
          </p:cNvSpPr>
          <p:nvPr>
            <p:ph type="body" sz="quarter" idx="11" hasCustomPrompt="1"/>
          </p:nvPr>
        </p:nvSpPr>
        <p:spPr>
          <a:xfrm>
            <a:off x="1025238" y="5562509"/>
            <a:ext cx="6747163" cy="919779"/>
          </a:xfrm>
          <a:prstGeom prst="rect">
            <a:avLst/>
          </a:prstGeom>
        </p:spPr>
        <p:txBody>
          <a:bodyPr anchor="ctr" anchorCtr="0"/>
          <a:lstStyle>
            <a:lvl1pPr marL="0" indent="0">
              <a:spcBef>
                <a:spcPts val="0"/>
              </a:spcBef>
              <a:buNone/>
              <a:defRPr sz="1800" baseline="0">
                <a:solidFill>
                  <a:schemeClr val="bg1"/>
                </a:solidFill>
              </a:defRPr>
            </a:lvl1pPr>
          </a:lstStyle>
          <a:p>
            <a:r>
              <a:rPr lang="en-US" dirty="0"/>
              <a:t>Name, Title </a:t>
            </a:r>
            <a:br>
              <a:rPr lang="en-US" dirty="0"/>
            </a:br>
            <a:r>
              <a:rPr lang="en-US" dirty="0"/>
              <a:t>Date</a:t>
            </a: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759537" y="6022398"/>
            <a:ext cx="2982984" cy="352877"/>
          </a:xfrm>
          <a:prstGeom prst="rect">
            <a:avLst/>
          </a:prstGeom>
        </p:spPr>
      </p:pic>
    </p:spTree>
    <p:extLst>
      <p:ext uri="{BB962C8B-B14F-4D97-AF65-F5344CB8AC3E}">
        <p14:creationId xmlns:p14="http://schemas.microsoft.com/office/powerpoint/2010/main" val="258374926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15600" y="288567"/>
            <a:ext cx="113608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BCB53"/>
              </a:buClr>
              <a:buSzPts val="2800"/>
              <a:buNone/>
              <a:defRPr sz="2400">
                <a:solidFill>
                  <a:schemeClr val="tx1"/>
                </a:solidFill>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r>
              <a:rPr lang="en-US" smtClean="0"/>
              <a:t>Click to edit Master title style</a:t>
            </a:r>
            <a:endParaRPr dirty="0"/>
          </a:p>
        </p:txBody>
      </p:sp>
      <p:sp>
        <p:nvSpPr>
          <p:cNvPr id="60" name="Google Shape;60;p15"/>
          <p:cNvSpPr txBox="1">
            <a:spLocks noGrp="1"/>
          </p:cNvSpPr>
          <p:nvPr>
            <p:ph type="body" idx="1"/>
          </p:nvPr>
        </p:nvSpPr>
        <p:spPr>
          <a:xfrm>
            <a:off x="415600" y="1130234"/>
            <a:ext cx="11360800" cy="4555200"/>
          </a:xfrm>
          <a:prstGeom prst="rect">
            <a:avLst/>
          </a:prstGeom>
          <a:noFill/>
          <a:ln>
            <a:noFill/>
          </a:ln>
        </p:spPr>
        <p:txBody>
          <a:bodyPr spcFirstLastPara="1" wrap="square" lIns="91425" tIns="91425" rIns="91425" bIns="91425" anchor="t" anchorCtr="0">
            <a:noAutofit/>
          </a:bodyPr>
          <a:lstStyle>
            <a:lvl1pPr marL="285750" lvl="0" indent="-285750" algn="l" defTabSz="457200" rtl="0" eaLnBrk="1" latinLnBrk="0" hangingPunct="1">
              <a:lnSpc>
                <a:spcPct val="90000"/>
              </a:lnSpc>
              <a:spcBef>
                <a:spcPts val="500"/>
              </a:spcBef>
              <a:spcAft>
                <a:spcPts val="0"/>
              </a:spcAft>
              <a:buClr>
                <a:schemeClr val="accent1"/>
              </a:buClr>
              <a:buSzPts val="1800"/>
              <a:buFont typeface="Arial" panose="020B0604020202020204" pitchFamily="34" charset="0"/>
              <a:buChar char="•"/>
              <a:defRPr sz="2200">
                <a:solidFill>
                  <a:schemeClr val="tx1"/>
                </a:solidFill>
              </a:defRPr>
            </a:lvl1pPr>
            <a:lvl2pPr marL="342900" lvl="1" indent="-114300" algn="l" defTabSz="457200" rtl="0" eaLnBrk="1" latinLnBrk="0" hangingPunct="1">
              <a:lnSpc>
                <a:spcPct val="90000"/>
              </a:lnSpc>
              <a:spcBef>
                <a:spcPts val="250"/>
              </a:spcBef>
              <a:spcAft>
                <a:spcPts val="0"/>
              </a:spcAft>
              <a:buClr>
                <a:schemeClr val="accent1"/>
              </a:buClr>
              <a:buSzPct val="70000"/>
              <a:buFont typeface="Arial" panose="020B0604020202020204" pitchFamily="34" charset="0"/>
              <a:buChar char="•"/>
              <a:defRPr sz="2000">
                <a:solidFill>
                  <a:schemeClr val="tx1"/>
                </a:solidFill>
              </a:defRPr>
            </a:lvl2pPr>
            <a:lvl3pPr marL="571500" lvl="2" indent="-114300" algn="l" defTabSz="457200" rtl="0" eaLnBrk="1" latinLnBrk="0" hangingPunct="1">
              <a:lnSpc>
                <a:spcPct val="90000"/>
              </a:lnSpc>
              <a:spcBef>
                <a:spcPts val="250"/>
              </a:spcBef>
              <a:spcAft>
                <a:spcPts val="0"/>
              </a:spcAft>
              <a:buClr>
                <a:schemeClr val="accent1"/>
              </a:buClr>
              <a:buSzPct val="70000"/>
              <a:buFont typeface="Arial" panose="020B0604020202020204" pitchFamily="34" charset="0"/>
              <a:buChar char="•"/>
              <a:defRPr sz="2000">
                <a:solidFill>
                  <a:schemeClr val="tx1"/>
                </a:solidFill>
              </a:defRPr>
            </a:lvl3pPr>
            <a:lvl4pPr marL="800100" lvl="3" indent="-114300" algn="l" defTabSz="457200" rtl="0" eaLnBrk="1" latinLnBrk="0" hangingPunct="1">
              <a:lnSpc>
                <a:spcPct val="90000"/>
              </a:lnSpc>
              <a:spcBef>
                <a:spcPts val="250"/>
              </a:spcBef>
              <a:spcAft>
                <a:spcPts val="0"/>
              </a:spcAft>
              <a:buClr>
                <a:schemeClr val="accent1"/>
              </a:buClr>
              <a:buSzPct val="70000"/>
              <a:buFont typeface="Arial" panose="020B0604020202020204" pitchFamily="34" charset="0"/>
              <a:buChar char="•"/>
              <a:defRPr sz="2000">
                <a:solidFill>
                  <a:schemeClr val="tx1"/>
                </a:solidFill>
              </a:defRPr>
            </a:lvl4pPr>
            <a:lvl5pPr marL="1028700" lvl="4" indent="-114300" algn="l" defTabSz="457200" rtl="0" eaLnBrk="1" latinLnBrk="0" hangingPunct="1">
              <a:lnSpc>
                <a:spcPct val="90000"/>
              </a:lnSpc>
              <a:spcBef>
                <a:spcPts val="250"/>
              </a:spcBef>
              <a:spcAft>
                <a:spcPts val="0"/>
              </a:spcAft>
              <a:buClr>
                <a:schemeClr val="accent1"/>
              </a:buClr>
              <a:buSzPct val="70000"/>
              <a:buFont typeface="Arial" panose="020B0604020202020204" pitchFamily="34" charset="0"/>
              <a:buChar char="•"/>
              <a:defRPr sz="2000">
                <a:solidFill>
                  <a:schemeClr val="tx1"/>
                </a:solidFill>
              </a:defRPr>
            </a:lvl5pPr>
            <a:lvl6pPr marL="3657646" lvl="5" indent="-423339" algn="l" rtl="0">
              <a:lnSpc>
                <a:spcPct val="115000"/>
              </a:lnSpc>
              <a:spcBef>
                <a:spcPts val="2134"/>
              </a:spcBef>
              <a:spcAft>
                <a:spcPts val="0"/>
              </a:spcAft>
              <a:buClr>
                <a:srgbClr val="439141"/>
              </a:buClr>
              <a:buSzPts val="1400"/>
              <a:buChar char="■"/>
              <a:defRPr>
                <a:solidFill>
                  <a:srgbClr val="439141"/>
                </a:solidFill>
              </a:defRPr>
            </a:lvl6pPr>
            <a:lvl7pPr marL="4267254" lvl="6" indent="-423339" algn="l" rtl="0">
              <a:lnSpc>
                <a:spcPct val="115000"/>
              </a:lnSpc>
              <a:spcBef>
                <a:spcPts val="2134"/>
              </a:spcBef>
              <a:spcAft>
                <a:spcPts val="0"/>
              </a:spcAft>
              <a:buClr>
                <a:srgbClr val="439141"/>
              </a:buClr>
              <a:buSzPts val="1400"/>
              <a:buChar char="●"/>
              <a:defRPr>
                <a:solidFill>
                  <a:srgbClr val="439141"/>
                </a:solidFill>
              </a:defRPr>
            </a:lvl7pPr>
            <a:lvl8pPr marL="4876861" lvl="7" indent="-423339" algn="l" rtl="0">
              <a:lnSpc>
                <a:spcPct val="115000"/>
              </a:lnSpc>
              <a:spcBef>
                <a:spcPts val="2134"/>
              </a:spcBef>
              <a:spcAft>
                <a:spcPts val="0"/>
              </a:spcAft>
              <a:buClr>
                <a:srgbClr val="439141"/>
              </a:buClr>
              <a:buSzPts val="1400"/>
              <a:buChar char="○"/>
              <a:defRPr>
                <a:solidFill>
                  <a:srgbClr val="439141"/>
                </a:solidFill>
              </a:defRPr>
            </a:lvl8pPr>
            <a:lvl9pPr marL="5486469" lvl="8" indent="-423339" algn="l" rtl="0">
              <a:lnSpc>
                <a:spcPct val="115000"/>
              </a:lnSpc>
              <a:spcBef>
                <a:spcPts val="2134"/>
              </a:spcBef>
              <a:spcAft>
                <a:spcPts val="2134"/>
              </a:spcAft>
              <a:buClr>
                <a:srgbClr val="439141"/>
              </a:buClr>
              <a:buSzPts val="1400"/>
              <a:buChar char="■"/>
              <a:defRPr>
                <a:solidFill>
                  <a:srgbClr val="439141"/>
                </a:solidFill>
              </a:defRPr>
            </a:lvl9pPr>
          </a:lstStyle>
          <a:p>
            <a:pPr marL="0" lvl="0" indent="0" algn="l" defTabSz="457200" rtl="0" eaLnBrk="1" latinLnBrk="0" hangingPunct="1">
              <a:lnSpc>
                <a:spcPct val="90000"/>
              </a:lnSpc>
              <a:spcBef>
                <a:spcPts val="500"/>
              </a:spcBef>
              <a:buFont typeface="Arial" panose="020B0604020202020204" pitchFamily="34" charset="0"/>
              <a:buNone/>
            </a:pPr>
            <a:r>
              <a:rPr lang="en-US" smtClean="0"/>
              <a:t>Edit Master text styles</a:t>
            </a:r>
          </a:p>
          <a:p>
            <a:pPr marL="0" lvl="1" indent="0" algn="l" defTabSz="457200" rtl="0" eaLnBrk="1" latinLnBrk="0" hangingPunct="1">
              <a:lnSpc>
                <a:spcPct val="90000"/>
              </a:lnSpc>
              <a:spcBef>
                <a:spcPts val="500"/>
              </a:spcBef>
              <a:buFont typeface="Arial" panose="020B0604020202020204" pitchFamily="34" charset="0"/>
              <a:buNone/>
            </a:pPr>
            <a:r>
              <a:rPr lang="en-US" smtClean="0"/>
              <a:t>Second level</a:t>
            </a:r>
          </a:p>
          <a:p>
            <a:pPr marL="0" lvl="2" indent="0" algn="l" defTabSz="457200" rtl="0" eaLnBrk="1" latinLnBrk="0" hangingPunct="1">
              <a:lnSpc>
                <a:spcPct val="90000"/>
              </a:lnSpc>
              <a:spcBef>
                <a:spcPts val="500"/>
              </a:spcBef>
              <a:buFont typeface="Arial" panose="020B0604020202020204" pitchFamily="34" charset="0"/>
              <a:buNone/>
            </a:pPr>
            <a:r>
              <a:rPr lang="en-US" smtClean="0"/>
              <a:t>Third level</a:t>
            </a:r>
          </a:p>
          <a:p>
            <a:pPr marL="0" lvl="3" indent="0" algn="l" defTabSz="457200" rtl="0" eaLnBrk="1" latinLnBrk="0" hangingPunct="1">
              <a:lnSpc>
                <a:spcPct val="90000"/>
              </a:lnSpc>
              <a:spcBef>
                <a:spcPts val="500"/>
              </a:spcBef>
              <a:buFont typeface="Arial" panose="020B0604020202020204" pitchFamily="34" charset="0"/>
              <a:buNone/>
            </a:pPr>
            <a:r>
              <a:rPr lang="en-US" smtClean="0"/>
              <a:t>Fourth level</a:t>
            </a:r>
          </a:p>
          <a:p>
            <a:pPr marL="0" lvl="4" indent="0" algn="l" defTabSz="457200" rtl="0" eaLnBrk="1" latinLnBrk="0" hangingPunct="1">
              <a:lnSpc>
                <a:spcPct val="90000"/>
              </a:lnSpc>
              <a:spcBef>
                <a:spcPts val="500"/>
              </a:spcBef>
              <a:buFont typeface="Arial" panose="020B0604020202020204" pitchFamily="34" charset="0"/>
              <a:buNone/>
            </a:pPr>
            <a:r>
              <a:rPr lang="en-US" smtClean="0"/>
              <a:t>Fifth level</a:t>
            </a:r>
            <a:endParaRPr dirty="0"/>
          </a:p>
        </p:txBody>
      </p:sp>
      <p:sp>
        <p:nvSpPr>
          <p:cNvPr id="61" name="Google Shape;61;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9pPr>
          </a:lstStyle>
          <a:p>
            <a:fld id="{00FA00A8-2E18-407C-B5E8-BADBD14F9FF1}" type="slidenum">
              <a:rPr lang="en-US" smtClean="0"/>
              <a:t>‹#›</a:t>
            </a:fld>
            <a:endParaRPr lang="en-US"/>
          </a:p>
        </p:txBody>
      </p:sp>
    </p:spTree>
    <p:extLst>
      <p:ext uri="{BB962C8B-B14F-4D97-AF65-F5344CB8AC3E}">
        <p14:creationId xmlns:p14="http://schemas.microsoft.com/office/powerpoint/2010/main" val="40811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
        <p:nvSpPr>
          <p:cNvPr id="8" name="Rectangle 7"/>
          <p:cNvSpPr/>
          <p:nvPr/>
        </p:nvSpPr>
        <p:spPr>
          <a:xfrm>
            <a:off x="6078179" y="3513"/>
            <a:ext cx="6113821" cy="6854487"/>
          </a:xfrm>
          <a:prstGeom prst="rect">
            <a:avLst/>
          </a:prstGeom>
          <a:solidFill>
            <a:schemeClr val="accent3"/>
          </a:solidFill>
        </p:spPr>
        <p:txBody>
          <a:bodyPr vert="horz" lIns="45720" tIns="22860" rIns="45720" bIns="22860" rtlCol="0" anchor="t">
            <a:normAutofit/>
          </a:bodyPr>
          <a:lstStyle/>
          <a:p>
            <a:pPr algn="ctr" eaLnBrk="1" hangingPunct="1">
              <a:lnSpc>
                <a:spcPct val="90000"/>
              </a:lnSpc>
              <a:spcBef>
                <a:spcPts val="500"/>
              </a:spcBef>
              <a:buFont typeface="Arial" panose="020B0604020202020204" pitchFamily="34" charset="0"/>
            </a:pPr>
            <a:endParaRPr lang="en-US" sz="1350" kern="1200">
              <a:solidFill>
                <a:schemeClr val="accent5"/>
              </a:solidFill>
              <a:latin typeface="Visuelt Pro Light" panose="020B0303040202040104" pitchFamily="34" charset="0"/>
            </a:endParaRPr>
          </a:p>
        </p:txBody>
      </p:sp>
      <p:sp>
        <p:nvSpPr>
          <p:cNvPr id="9" name="Rectangle 8"/>
          <p:cNvSpPr/>
          <p:nvPr/>
        </p:nvSpPr>
        <p:spPr>
          <a:xfrm>
            <a:off x="921093" y="691979"/>
            <a:ext cx="6737007" cy="3841922"/>
          </a:xfrm>
          <a:prstGeom prst="rect">
            <a:avLst/>
          </a:prstGeom>
          <a:solidFill>
            <a:schemeClr val="accent5"/>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5"/>
              </a:solidFill>
              <a:latin typeface="Visuelt Pro Light" panose="020B0303040202040104" pitchFamily="34" charset="0"/>
            </a:endParaRPr>
          </a:p>
        </p:txBody>
      </p:sp>
      <p:sp>
        <p:nvSpPr>
          <p:cNvPr id="2" name="Title 1"/>
          <p:cNvSpPr>
            <a:spLocks noGrp="1"/>
          </p:cNvSpPr>
          <p:nvPr>
            <p:ph type="ctrTitle"/>
          </p:nvPr>
        </p:nvSpPr>
        <p:spPr>
          <a:xfrm>
            <a:off x="1356852" y="1365250"/>
            <a:ext cx="5899355" cy="1466441"/>
          </a:xfrm>
        </p:spPr>
        <p:txBody>
          <a:bodyPr anchor="t">
            <a:normAutofit/>
          </a:bodyPr>
          <a:lstStyle>
            <a:lvl1pPr algn="l">
              <a:defRPr sz="36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56852" y="2960688"/>
            <a:ext cx="5899355" cy="15922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7" name="gdit_lng_lg-01.png" descr="gdit_lng_lg-01.png">
            <a:extLst>
              <a:ext uri="{FF2B5EF4-FFF2-40B4-BE49-F238E27FC236}">
                <a16:creationId xmlns:a16="http://schemas.microsoft.com/office/drawing/2014/main" id="{F89F3286-F596-2743-852B-A390654C702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55" t="-1" r="1" b="-82079"/>
          <a:stretch/>
        </p:blipFill>
        <p:spPr>
          <a:xfrm>
            <a:off x="855407" y="5663349"/>
            <a:ext cx="3523931" cy="1179903"/>
          </a:xfrm>
          <a:prstGeom prst="rect">
            <a:avLst/>
          </a:prstGeom>
          <a:solidFill>
            <a:schemeClr val="bg1"/>
          </a:solidFill>
          <a:ln w="12700">
            <a:miter lim="400000"/>
          </a:ln>
        </p:spPr>
      </p:pic>
    </p:spTree>
    <p:extLst>
      <p:ext uri="{BB962C8B-B14F-4D97-AF65-F5344CB8AC3E}">
        <p14:creationId xmlns:p14="http://schemas.microsoft.com/office/powerpoint/2010/main" val="5986800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Whit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46F0-7EE4-3A49-9F35-E2182DAC88A2}"/>
              </a:ext>
            </a:extLst>
          </p:cNvPr>
          <p:cNvSpPr>
            <a:spLocks noGrp="1"/>
          </p:cNvSpPr>
          <p:nvPr>
            <p:ph type="title"/>
          </p:nvPr>
        </p:nvSpPr>
        <p:spPr>
          <a:xfrm>
            <a:off x="914400" y="400051"/>
            <a:ext cx="10363200" cy="685800"/>
          </a:xfrm>
        </p:spPr>
        <p:txBody>
          <a:bodyPr/>
          <a:lstStyle/>
          <a:p>
            <a:r>
              <a:rPr lang="en-US" smtClean="0"/>
              <a:t>Click to edit Master title style</a:t>
            </a:r>
            <a:endParaRPr lang="en-US" dirty="0"/>
          </a:p>
        </p:txBody>
      </p:sp>
      <p:sp>
        <p:nvSpPr>
          <p:cNvPr id="3" name="Slide Number Placeholder 2">
            <a:extLst>
              <a:ext uri="{FF2B5EF4-FFF2-40B4-BE49-F238E27FC236}">
                <a16:creationId xmlns:a16="http://schemas.microsoft.com/office/drawing/2014/main" id="{29109761-F216-2246-8CA5-134B147FFD8D}"/>
              </a:ext>
            </a:extLst>
          </p:cNvPr>
          <p:cNvSpPr>
            <a:spLocks noGrp="1"/>
          </p:cNvSpPr>
          <p:nvPr>
            <p:ph type="sldNum" sz="quarter" idx="10"/>
          </p:nvPr>
        </p:nvSpPr>
        <p:spPr/>
        <p:txBody>
          <a:bodyPr/>
          <a:lstStyle>
            <a:lvl1pPr>
              <a:defRPr sz="600"/>
            </a:lvl1pPr>
          </a:lstStyle>
          <a:p>
            <a:fld id="{00FA00A8-2E18-407C-B5E8-BADBD14F9FF1}" type="slidenum">
              <a:rPr lang="en-US" smtClean="0"/>
              <a:t>‹#›</a:t>
            </a:fld>
            <a:endParaRPr lang="en-US"/>
          </a:p>
        </p:txBody>
      </p:sp>
      <p:sp>
        <p:nvSpPr>
          <p:cNvPr id="5" name="Text Placeholder 4">
            <a:extLst>
              <a:ext uri="{FF2B5EF4-FFF2-40B4-BE49-F238E27FC236}">
                <a16:creationId xmlns:a16="http://schemas.microsoft.com/office/drawing/2014/main" id="{EA650BD2-0EB1-524B-AF48-A76182C5A4CD}"/>
              </a:ext>
            </a:extLst>
          </p:cNvPr>
          <p:cNvSpPr>
            <a:spLocks noGrp="1"/>
          </p:cNvSpPr>
          <p:nvPr>
            <p:ph type="body" sz="quarter" idx="11"/>
          </p:nvPr>
        </p:nvSpPr>
        <p:spPr>
          <a:xfrm>
            <a:off x="914401" y="1371600"/>
            <a:ext cx="6734175" cy="4762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6361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Half Split Gray">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7025276" y="408038"/>
            <a:ext cx="4218398" cy="693175"/>
          </a:xfrm>
        </p:spPr>
        <p:txBody>
          <a:bodyPr/>
          <a:lstStyle>
            <a:lvl1pPr>
              <a:defRPr sz="2400" baseline="0"/>
            </a:lvl1pPr>
          </a:lstStyle>
          <a:p>
            <a:pPr lvl="0"/>
            <a:r>
              <a:rPr lang="en-US" dirty="0"/>
              <a:t>Click to edit Master title style</a:t>
            </a:r>
          </a:p>
        </p:txBody>
      </p:sp>
      <p:sp>
        <p:nvSpPr>
          <p:cNvPr id="3" name="Rectangle 2">
            <a:extLst>
              <a:ext uri="{FF2B5EF4-FFF2-40B4-BE49-F238E27FC236}">
                <a16:creationId xmlns:a16="http://schemas.microsoft.com/office/drawing/2014/main" id="{DC1AAE22-F08D-AB47-8B9E-0DBD48FA41D5}"/>
              </a:ext>
            </a:extLst>
          </p:cNvPr>
          <p:cNvSpPr/>
          <p:nvPr/>
        </p:nvSpPr>
        <p:spPr>
          <a:xfrm>
            <a:off x="0" y="-1"/>
            <a:ext cx="6096000" cy="6858001"/>
          </a:xfrm>
          <a:prstGeom prst="rect">
            <a:avLst/>
          </a:prstGeom>
          <a:solidFill>
            <a:srgbClr val="737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D92FE397-791B-5541-830B-07296E625FBB}"/>
              </a:ext>
            </a:extLst>
          </p:cNvPr>
          <p:cNvSpPr>
            <a:spLocks noGrp="1"/>
          </p:cNvSpPr>
          <p:nvPr>
            <p:ph type="title"/>
          </p:nvPr>
        </p:nvSpPr>
        <p:spPr>
          <a:xfrm>
            <a:off x="914400" y="400050"/>
            <a:ext cx="4267200" cy="685800"/>
          </a:xfrm>
        </p:spPr>
        <p:txBody>
          <a:bodyPr/>
          <a:lstStyle>
            <a:lvl1pPr>
              <a:defRPr>
                <a:solidFill>
                  <a:schemeClr val="bg1"/>
                </a:solidFill>
              </a:defRPr>
            </a:lvl1pPr>
          </a:lstStyle>
          <a:p>
            <a:r>
              <a:rPr lang="en-US" smtClean="0"/>
              <a:t>Click to edit Master title style</a:t>
            </a:r>
            <a:endParaRPr lang="en-US" dirty="0"/>
          </a:p>
        </p:txBody>
      </p:sp>
      <p:sp>
        <p:nvSpPr>
          <p:cNvPr id="5" name="Text Placeholder 4">
            <a:extLst>
              <a:ext uri="{FF2B5EF4-FFF2-40B4-BE49-F238E27FC236}">
                <a16:creationId xmlns:a16="http://schemas.microsoft.com/office/drawing/2014/main" id="{1313F49F-AC2D-3A47-889D-B7497938DCCC}"/>
              </a:ext>
            </a:extLst>
          </p:cNvPr>
          <p:cNvSpPr>
            <a:spLocks noGrp="1"/>
          </p:cNvSpPr>
          <p:nvPr>
            <p:ph type="body" sz="quarter" idx="10"/>
          </p:nvPr>
        </p:nvSpPr>
        <p:spPr>
          <a:xfrm>
            <a:off x="914400" y="1371600"/>
            <a:ext cx="4267200" cy="47625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a:extLst>
              <a:ext uri="{FF2B5EF4-FFF2-40B4-BE49-F238E27FC236}">
                <a16:creationId xmlns:a16="http://schemas.microsoft.com/office/drawing/2014/main" id="{0C58B9C1-A8EF-FD42-B722-1A6E234F62B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3726" y="6277356"/>
            <a:ext cx="1092708" cy="539794"/>
          </a:xfrm>
          <a:prstGeom prst="rect">
            <a:avLst/>
          </a:prstGeom>
        </p:spPr>
      </p:pic>
      <p:sp>
        <p:nvSpPr>
          <p:cNvPr id="7" name="Slide Number Placeholder 5">
            <a:extLst>
              <a:ext uri="{FF2B5EF4-FFF2-40B4-BE49-F238E27FC236}">
                <a16:creationId xmlns:a16="http://schemas.microsoft.com/office/drawing/2014/main" id="{2CC37815-0B9D-F44A-A159-EB7BE294677F}"/>
              </a:ext>
            </a:extLst>
          </p:cNvPr>
          <p:cNvSpPr>
            <a:spLocks noGrp="1"/>
          </p:cNvSpPr>
          <p:nvPr>
            <p:ph type="sldNum" sz="quarter" idx="4"/>
          </p:nvPr>
        </p:nvSpPr>
        <p:spPr>
          <a:xfrm>
            <a:off x="10779645" y="6465038"/>
            <a:ext cx="492292" cy="164432"/>
          </a:xfrm>
          <a:prstGeom prst="rect">
            <a:avLst/>
          </a:prstGeom>
        </p:spPr>
        <p:txBody>
          <a:bodyPr vert="horz" lIns="91440" tIns="45720" rIns="91440" bIns="45720" rtlCol="0" anchor="t"/>
          <a:lstStyle>
            <a:lvl1pPr algn="r">
              <a:defRPr sz="600" b="0" i="0">
                <a:solidFill>
                  <a:schemeClr val="tx1"/>
                </a:solidFill>
                <a:latin typeface="Arial" panose="020B0604020202020204" pitchFamily="34" charset="0"/>
                <a:cs typeface="Arial" panose="020B0604020202020204" pitchFamily="34" charset="0"/>
              </a:defRPr>
            </a:lvl1pPr>
          </a:lstStyle>
          <a:p>
            <a:fld id="{00FA00A8-2E18-407C-B5E8-BADBD14F9FF1}" type="slidenum">
              <a:rPr lang="en-US" smtClean="0"/>
              <a:t>‹#›</a:t>
            </a:fld>
            <a:endParaRPr lang="en-US"/>
          </a:p>
        </p:txBody>
      </p:sp>
      <p:sp>
        <p:nvSpPr>
          <p:cNvPr id="10" name="Text Placeholder 4">
            <a:extLst>
              <a:ext uri="{FF2B5EF4-FFF2-40B4-BE49-F238E27FC236}">
                <a16:creationId xmlns:a16="http://schemas.microsoft.com/office/drawing/2014/main" id="{0B0FB940-51AF-DB41-8625-F9C9DBCE992F}"/>
              </a:ext>
            </a:extLst>
          </p:cNvPr>
          <p:cNvSpPr>
            <a:spLocks noGrp="1"/>
          </p:cNvSpPr>
          <p:nvPr>
            <p:ph type="body" sz="quarter" idx="11"/>
          </p:nvPr>
        </p:nvSpPr>
        <p:spPr>
          <a:xfrm>
            <a:off x="6991350" y="1371600"/>
            <a:ext cx="4286251" cy="4762500"/>
          </a:xfrm>
        </p:spPr>
        <p:txBody>
          <a:bodyPr/>
          <a:lstStyle>
            <a:lvl1pPr>
              <a:defRPr>
                <a:solidFill>
                  <a:srgbClr val="474A4C"/>
                </a:solidFill>
                <a:latin typeface="Arial" panose="020B0604020202020204" pitchFamily="34" charset="0"/>
                <a:cs typeface="Arial" panose="020B0604020202020204" pitchFamily="34" charset="0"/>
              </a:defRPr>
            </a:lvl1pPr>
            <a:lvl2pPr>
              <a:defRPr>
                <a:solidFill>
                  <a:srgbClr val="474A4C"/>
                </a:solidFill>
                <a:latin typeface="Arial" panose="020B0604020202020204" pitchFamily="34" charset="0"/>
                <a:cs typeface="Arial" panose="020B0604020202020204" pitchFamily="34" charset="0"/>
              </a:defRPr>
            </a:lvl2pPr>
            <a:lvl3pPr>
              <a:defRPr>
                <a:solidFill>
                  <a:srgbClr val="474A4C"/>
                </a:solidFill>
                <a:latin typeface="Arial" panose="020B0604020202020204" pitchFamily="34" charset="0"/>
                <a:cs typeface="Arial" panose="020B0604020202020204" pitchFamily="34" charset="0"/>
              </a:defRPr>
            </a:lvl3pPr>
            <a:lvl4pPr>
              <a:defRPr>
                <a:solidFill>
                  <a:srgbClr val="474A4C"/>
                </a:solidFill>
                <a:latin typeface="Arial" panose="020B0604020202020204" pitchFamily="34" charset="0"/>
                <a:cs typeface="Arial" panose="020B0604020202020204" pitchFamily="34" charset="0"/>
              </a:defRPr>
            </a:lvl4pPr>
            <a:lvl5pPr>
              <a:defRPr>
                <a:solidFill>
                  <a:srgbClr val="474A4C"/>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874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Imag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5564" t="1741" r="27280" b="1746"/>
          <a:stretch/>
        </p:blipFill>
        <p:spPr>
          <a:xfrm>
            <a:off x="6105525" y="0"/>
            <a:ext cx="6086475" cy="6861566"/>
          </a:xfrm>
          <a:prstGeom prst="rect">
            <a:avLst/>
          </a:prstGeom>
        </p:spPr>
      </p:pic>
      <p:sp>
        <p:nvSpPr>
          <p:cNvPr id="2" name="Rectangle 1"/>
          <p:cNvSpPr/>
          <p:nvPr/>
        </p:nvSpPr>
        <p:spPr>
          <a:xfrm>
            <a:off x="921093" y="691979"/>
            <a:ext cx="6737007" cy="3841922"/>
          </a:xfrm>
          <a:prstGeom prst="rect">
            <a:avLst/>
          </a:prstGeom>
          <a:solidFill>
            <a:schemeClr val="accent5"/>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5"/>
              </a:solidFill>
              <a:latin typeface="Visuelt Pro Light" panose="020B0303040202040104" pitchFamily="34" charset="0"/>
            </a:endParaRPr>
          </a:p>
        </p:txBody>
      </p:sp>
      <p:sp>
        <p:nvSpPr>
          <p:cNvPr id="9" name="Text Placeholder 8">
            <a:extLst>
              <a:ext uri="{FF2B5EF4-FFF2-40B4-BE49-F238E27FC236}">
                <a16:creationId xmlns:a16="http://schemas.microsoft.com/office/drawing/2014/main" id="{08524E2F-C4E1-004C-975E-E0C242DA8368}"/>
              </a:ext>
            </a:extLst>
          </p:cNvPr>
          <p:cNvSpPr>
            <a:spLocks noGrp="1"/>
          </p:cNvSpPr>
          <p:nvPr>
            <p:ph type="body" sz="quarter" idx="15"/>
          </p:nvPr>
        </p:nvSpPr>
        <p:spPr>
          <a:xfrm>
            <a:off x="1350508" y="2952750"/>
            <a:ext cx="5901372" cy="595563"/>
          </a:xfrm>
        </p:spPr>
        <p:txBody>
          <a:bodyPr/>
          <a:lstStyle/>
          <a:p>
            <a:pPr lvl="0"/>
            <a:r>
              <a:rPr lang="en-US" smtClean="0"/>
              <a:t>Edit Master text styles</a:t>
            </a:r>
          </a:p>
        </p:txBody>
      </p:sp>
      <p:sp>
        <p:nvSpPr>
          <p:cNvPr id="10" name="Title 9">
            <a:extLst>
              <a:ext uri="{FF2B5EF4-FFF2-40B4-BE49-F238E27FC236}">
                <a16:creationId xmlns:a16="http://schemas.microsoft.com/office/drawing/2014/main" id="{6879717D-D0B0-8D44-92DB-187FB30EB5DD}"/>
              </a:ext>
            </a:extLst>
          </p:cNvPr>
          <p:cNvSpPr>
            <a:spLocks noGrp="1"/>
          </p:cNvSpPr>
          <p:nvPr>
            <p:ph type="title"/>
          </p:nvPr>
        </p:nvSpPr>
        <p:spPr>
          <a:xfrm>
            <a:off x="1349977" y="1377779"/>
            <a:ext cx="5902452" cy="147020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929297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tent Slide_2">
    <p:spTree>
      <p:nvGrpSpPr>
        <p:cNvPr id="1" name=""/>
        <p:cNvGrpSpPr/>
        <p:nvPr/>
      </p:nvGrpSpPr>
      <p:grpSpPr>
        <a:xfrm>
          <a:off x="0" y="0"/>
          <a:ext cx="0" cy="0"/>
          <a:chOff x="0" y="0"/>
          <a:chExt cx="0" cy="0"/>
        </a:xfrm>
      </p:grpSpPr>
      <p:sp>
        <p:nvSpPr>
          <p:cNvPr id="13" name="Footer Placeholder 8"/>
          <p:cNvSpPr>
            <a:spLocks noGrp="1"/>
          </p:cNvSpPr>
          <p:nvPr>
            <p:ph type="ftr" sz="quarter" idx="3"/>
          </p:nvPr>
        </p:nvSpPr>
        <p:spPr>
          <a:xfrm>
            <a:off x="4175822" y="6273838"/>
            <a:ext cx="3860800" cy="253926"/>
          </a:xfrm>
          <a:prstGeom prst="rect">
            <a:avLst/>
          </a:prstGeom>
        </p:spPr>
        <p:txBody>
          <a:bodyPr vert="horz" lIns="91440" tIns="45720" rIns="91440" bIns="45720" rtlCol="0" anchor="ctr"/>
          <a:lstStyle>
            <a:lvl1pPr algn="ctr">
              <a:defRPr sz="800" b="0">
                <a:solidFill>
                  <a:srgbClr val="939EA7"/>
                </a:solidFill>
              </a:defRPr>
            </a:lvl1pPr>
          </a:lstStyle>
          <a:p>
            <a:endParaRPr lang="en-US"/>
          </a:p>
        </p:txBody>
      </p:sp>
      <p:sp>
        <p:nvSpPr>
          <p:cNvPr id="14" name="Slide Number Placeholder 9"/>
          <p:cNvSpPr>
            <a:spLocks noGrp="1"/>
          </p:cNvSpPr>
          <p:nvPr>
            <p:ph type="sldNum" sz="quarter" idx="4"/>
          </p:nvPr>
        </p:nvSpPr>
        <p:spPr>
          <a:xfrm>
            <a:off x="201168" y="6268281"/>
            <a:ext cx="2844800" cy="253926"/>
          </a:xfrm>
          <a:prstGeom prst="rect">
            <a:avLst/>
          </a:prstGeom>
        </p:spPr>
        <p:txBody>
          <a:bodyPr vert="horz" lIns="91440" tIns="45720" rIns="91440" bIns="45720" rtlCol="0" anchor="ctr"/>
          <a:lstStyle>
            <a:lvl1pPr algn="l">
              <a:defRPr sz="800">
                <a:solidFill>
                  <a:srgbClr val="66665D"/>
                </a:solidFill>
              </a:defRPr>
            </a:lvl1pPr>
          </a:lstStyle>
          <a:p>
            <a:fld id="{AC0BC5FC-3DBF-45DA-A017-EFF219CD363F}" type="slidenum">
              <a:rPr lang="en-US" smtClean="0"/>
              <a:t>‹#›</a:t>
            </a:fld>
            <a:endParaRPr lang="en-US"/>
          </a:p>
        </p:txBody>
      </p:sp>
      <p:sp>
        <p:nvSpPr>
          <p:cNvPr id="15" name="Rectangle 2"/>
          <p:cNvSpPr>
            <a:spLocks noGrp="1" noChangeArrowheads="1"/>
          </p:cNvSpPr>
          <p:nvPr>
            <p:ph type="title" hasCustomPrompt="1"/>
          </p:nvPr>
        </p:nvSpPr>
        <p:spPr bwMode="auto">
          <a:xfrm>
            <a:off x="722376" y="347472"/>
            <a:ext cx="10787853" cy="103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dirty="0"/>
              <a:t>Click to edit title</a:t>
            </a:r>
          </a:p>
        </p:txBody>
      </p:sp>
      <p:sp>
        <p:nvSpPr>
          <p:cNvPr id="17" name="Content Placeholder 4"/>
          <p:cNvSpPr>
            <a:spLocks noGrp="1"/>
          </p:cNvSpPr>
          <p:nvPr>
            <p:ph idx="1" hasCustomPrompt="1"/>
          </p:nvPr>
        </p:nvSpPr>
        <p:spPr>
          <a:xfrm>
            <a:off x="778729" y="1754658"/>
            <a:ext cx="5178599" cy="4055130"/>
          </a:xfrm>
          <a:prstGeom prst="rect">
            <a:avLst/>
          </a:prstGeom>
        </p:spPr>
        <p:txBody>
          <a:bodyPr/>
          <a:lstStyle/>
          <a:p>
            <a:pPr lvl="0"/>
            <a:r>
              <a:rPr lang="en-US" altLang="en-US" dirty="0"/>
              <a:t>Click to edit text</a:t>
            </a:r>
          </a:p>
          <a:p>
            <a:pPr lvl="1"/>
            <a:r>
              <a:rPr lang="en-US" altLang="en-US" dirty="0"/>
              <a:t>Second level</a:t>
            </a:r>
          </a:p>
          <a:p>
            <a:pPr lvl="2"/>
            <a:r>
              <a:rPr lang="en-US" altLang="en-US" dirty="0"/>
              <a:t>Third level</a:t>
            </a:r>
          </a:p>
          <a:p>
            <a:endParaRPr lang="en-US" dirty="0"/>
          </a:p>
        </p:txBody>
      </p:sp>
      <p:sp>
        <p:nvSpPr>
          <p:cNvPr id="18" name="Content Placeholder 5"/>
          <p:cNvSpPr>
            <a:spLocks noGrp="1"/>
          </p:cNvSpPr>
          <p:nvPr>
            <p:ph idx="12" hasCustomPrompt="1"/>
          </p:nvPr>
        </p:nvSpPr>
        <p:spPr>
          <a:xfrm>
            <a:off x="6331630" y="1754658"/>
            <a:ext cx="5178599" cy="4055130"/>
          </a:xfrm>
          <a:prstGeom prst="rect">
            <a:avLst/>
          </a:prstGeom>
        </p:spPr>
        <p:txBody>
          <a:bodyPr/>
          <a:lstStyle/>
          <a:p>
            <a:pPr lvl="0"/>
            <a:r>
              <a:rPr lang="en-US" altLang="en-US" dirty="0"/>
              <a:t>Click to edit text</a:t>
            </a:r>
          </a:p>
          <a:p>
            <a:pPr lvl="1"/>
            <a:r>
              <a:rPr lang="en-US" altLang="en-US" dirty="0"/>
              <a:t>Second level</a:t>
            </a:r>
          </a:p>
          <a:p>
            <a:pPr lvl="2"/>
            <a:r>
              <a:rPr lang="en-US" altLang="en-US" dirty="0"/>
              <a:t>Third level</a:t>
            </a:r>
          </a:p>
          <a:p>
            <a:endParaRPr lang="en-US" dirty="0"/>
          </a:p>
        </p:txBody>
      </p:sp>
    </p:spTree>
    <p:extLst>
      <p:ext uri="{BB962C8B-B14F-4D97-AF65-F5344CB8AC3E}">
        <p14:creationId xmlns:p14="http://schemas.microsoft.com/office/powerpoint/2010/main" val="369145551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Tree>
    <p:extLst>
      <p:ext uri="{BB962C8B-B14F-4D97-AF65-F5344CB8AC3E}">
        <p14:creationId xmlns:p14="http://schemas.microsoft.com/office/powerpoint/2010/main" val="2420332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4617" t="31085" r="34070" b="16957"/>
          <a:stretch/>
        </p:blipFill>
        <p:spPr>
          <a:xfrm>
            <a:off x="7088" y="1"/>
            <a:ext cx="12220355" cy="6911163"/>
          </a:xfrm>
          <a:prstGeom prst="rect">
            <a:avLst/>
          </a:prstGeom>
        </p:spPr>
      </p:pic>
      <p:sp>
        <p:nvSpPr>
          <p:cNvPr id="5" name="Footer Placeholder 4"/>
          <p:cNvSpPr>
            <a:spLocks noGrp="1"/>
          </p:cNvSpPr>
          <p:nvPr>
            <p:ph type="ftr" sz="quarter" idx="11"/>
          </p:nvPr>
        </p:nvSpPr>
        <p:spPr/>
        <p:txBody>
          <a:bodyPr/>
          <a:lstStyle/>
          <a:p>
            <a:r>
              <a:rPr lang="en-US" dirty="0"/>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67823" y="5663406"/>
            <a:ext cx="3111514" cy="648018"/>
          </a:xfrm>
          <a:prstGeom prst="rect">
            <a:avLst/>
          </a:prstGeom>
        </p:spPr>
      </p:pic>
      <p:sp>
        <p:nvSpPr>
          <p:cNvPr id="10" name="Rectangle 9"/>
          <p:cNvSpPr/>
          <p:nvPr userDrawn="1"/>
        </p:nvSpPr>
        <p:spPr>
          <a:xfrm>
            <a:off x="921093" y="691979"/>
            <a:ext cx="6737007" cy="3841922"/>
          </a:xfrm>
          <a:prstGeom prst="rect">
            <a:avLst/>
          </a:prstGeom>
          <a:solidFill>
            <a:schemeClr val="accent5"/>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5"/>
              </a:solidFill>
              <a:latin typeface="Visuelt Pro Light" panose="020B0303040202040104" pitchFamily="34" charset="0"/>
            </a:endParaRPr>
          </a:p>
        </p:txBody>
      </p:sp>
      <p:sp>
        <p:nvSpPr>
          <p:cNvPr id="2" name="Title 1"/>
          <p:cNvSpPr>
            <a:spLocks noGrp="1"/>
          </p:cNvSpPr>
          <p:nvPr>
            <p:ph type="ctrTitle"/>
          </p:nvPr>
        </p:nvSpPr>
        <p:spPr>
          <a:xfrm>
            <a:off x="1356852" y="1365250"/>
            <a:ext cx="5899355" cy="1466441"/>
          </a:xfrm>
        </p:spPr>
        <p:txBody>
          <a:bodyPr anchor="t">
            <a:normAutofit/>
          </a:bodyPr>
          <a:lstStyle>
            <a:lvl1pPr algn="l">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56852" y="2960688"/>
            <a:ext cx="5899355" cy="15922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5748601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
        <p:nvSpPr>
          <p:cNvPr id="8" name="Rectangle 7"/>
          <p:cNvSpPr/>
          <p:nvPr userDrawn="1"/>
        </p:nvSpPr>
        <p:spPr>
          <a:xfrm>
            <a:off x="6078179" y="3513"/>
            <a:ext cx="6113821" cy="6854487"/>
          </a:xfrm>
          <a:prstGeom prst="rect">
            <a:avLst/>
          </a:prstGeom>
          <a:solidFill>
            <a:schemeClr val="accent3"/>
          </a:solidFill>
        </p:spPr>
        <p:txBody>
          <a:bodyPr vert="horz" lIns="45720" tIns="22860" rIns="45720" bIns="22860" rtlCol="0" anchor="t">
            <a:normAutofit/>
          </a:bodyPr>
          <a:lstStyle/>
          <a:p>
            <a:pPr algn="ctr" eaLnBrk="1" hangingPunct="1">
              <a:lnSpc>
                <a:spcPct val="90000"/>
              </a:lnSpc>
              <a:spcBef>
                <a:spcPts val="500"/>
              </a:spcBef>
              <a:buFont typeface="Arial" panose="020B0604020202020204" pitchFamily="34" charset="0"/>
            </a:pPr>
            <a:endParaRPr lang="en-US" sz="1350" kern="1200">
              <a:solidFill>
                <a:schemeClr val="accent5"/>
              </a:solidFill>
              <a:latin typeface="Visuelt Pro Light" panose="020B0303040202040104" pitchFamily="34" charset="0"/>
            </a:endParaRPr>
          </a:p>
        </p:txBody>
      </p:sp>
      <p:sp>
        <p:nvSpPr>
          <p:cNvPr id="9" name="Rectangle 8"/>
          <p:cNvSpPr/>
          <p:nvPr userDrawn="1"/>
        </p:nvSpPr>
        <p:spPr>
          <a:xfrm>
            <a:off x="921093" y="691979"/>
            <a:ext cx="6737007" cy="3841922"/>
          </a:xfrm>
          <a:prstGeom prst="rect">
            <a:avLst/>
          </a:prstGeom>
          <a:solidFill>
            <a:schemeClr val="accent5"/>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5"/>
              </a:solidFill>
              <a:latin typeface="Visuelt Pro Light" panose="020B0303040202040104" pitchFamily="34" charset="0"/>
            </a:endParaRPr>
          </a:p>
        </p:txBody>
      </p:sp>
      <p:sp>
        <p:nvSpPr>
          <p:cNvPr id="2" name="Title 1"/>
          <p:cNvSpPr>
            <a:spLocks noGrp="1"/>
          </p:cNvSpPr>
          <p:nvPr>
            <p:ph type="ctrTitle"/>
          </p:nvPr>
        </p:nvSpPr>
        <p:spPr>
          <a:xfrm>
            <a:off x="1356852" y="1365250"/>
            <a:ext cx="5899355" cy="1466441"/>
          </a:xfrm>
        </p:spPr>
        <p:txBody>
          <a:bodyPr anchor="t">
            <a:normAutofit/>
          </a:bodyPr>
          <a:lstStyle>
            <a:lvl1pPr algn="l">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56852" y="2960688"/>
            <a:ext cx="5899355" cy="15922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gdit_lng_lg-01.png" descr="gdit_lng_lg-01.png">
            <a:extLst>
              <a:ext uri="{FF2B5EF4-FFF2-40B4-BE49-F238E27FC236}">
                <a16:creationId xmlns:a16="http://schemas.microsoft.com/office/drawing/2014/main" id="{F89F3286-F596-2743-852B-A390654C702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3255" t="-1" r="1" b="-82079"/>
          <a:stretch/>
        </p:blipFill>
        <p:spPr>
          <a:xfrm>
            <a:off x="855407" y="5663349"/>
            <a:ext cx="3523931" cy="1179903"/>
          </a:xfrm>
          <a:prstGeom prst="rect">
            <a:avLst/>
          </a:prstGeom>
          <a:solidFill>
            <a:schemeClr val="bg1"/>
          </a:solidFill>
          <a:ln w="12700">
            <a:miter lim="400000"/>
          </a:ln>
        </p:spPr>
      </p:pic>
    </p:spTree>
    <p:extLst>
      <p:ext uri="{BB962C8B-B14F-4D97-AF65-F5344CB8AC3E}">
        <p14:creationId xmlns:p14="http://schemas.microsoft.com/office/powerpoint/2010/main" val="14842002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6852" y="1365250"/>
            <a:ext cx="5899355" cy="1466441"/>
          </a:xfrm>
        </p:spPr>
        <p:txBody>
          <a:bodyPr anchor="t">
            <a:normAutofit/>
          </a:bodyPr>
          <a:lstStyle>
            <a:lvl1pPr algn="l">
              <a:defRPr sz="4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56852" y="2960688"/>
            <a:ext cx="5899355" cy="15922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pic>
        <p:nvPicPr>
          <p:cNvPr id="7" name="gdit_lng_lg-01.png" descr="gdit_lng_lg-01.png">
            <a:extLst>
              <a:ext uri="{FF2B5EF4-FFF2-40B4-BE49-F238E27FC236}">
                <a16:creationId xmlns:a16="http://schemas.microsoft.com/office/drawing/2014/main" id="{F89F3286-F596-2743-852B-A390654C702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3255" t="-1" r="1" b="-82079"/>
          <a:stretch/>
        </p:blipFill>
        <p:spPr>
          <a:xfrm>
            <a:off x="855407" y="5663349"/>
            <a:ext cx="3523931" cy="1179903"/>
          </a:xfrm>
          <a:prstGeom prst="rect">
            <a:avLst/>
          </a:prstGeom>
          <a:solidFill>
            <a:schemeClr val="bg1"/>
          </a:solidFill>
          <a:ln w="12700">
            <a:miter lim="400000"/>
          </a:ln>
        </p:spPr>
      </p:pic>
    </p:spTree>
    <p:extLst>
      <p:ext uri="{BB962C8B-B14F-4D97-AF65-F5344CB8AC3E}">
        <p14:creationId xmlns:p14="http://schemas.microsoft.com/office/powerpoint/2010/main" val="42100924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365251"/>
            <a:ext cx="6743700" cy="1595437"/>
          </a:xfrm>
        </p:spPr>
        <p:txBody>
          <a:bodyPr anchor="t">
            <a:normAutofit/>
          </a:bodyPr>
          <a:lstStyle>
            <a:lvl1pPr>
              <a:defRPr lang="en-US" sz="4000" b="0" i="0" kern="120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914400" y="3215148"/>
            <a:ext cx="6743700" cy="169548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p:cNvSpPr>
            <a:spLocks noGrp="1"/>
          </p:cNvSpPr>
          <p:nvPr>
            <p:ph type="ftr" sz="quarter" idx="11"/>
          </p:nvPr>
        </p:nvSpPr>
        <p:spPr/>
        <p:txBody>
          <a:bodyPr/>
          <a:lstStyle/>
          <a:p>
            <a:r>
              <a:rPr lang="en-US"/>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Tree>
    <p:extLst>
      <p:ext uri="{BB962C8B-B14F-4D97-AF65-F5344CB8AC3E}">
        <p14:creationId xmlns:p14="http://schemas.microsoft.com/office/powerpoint/2010/main" val="37748113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921093" y="1445989"/>
            <a:ext cx="5711482" cy="3530943"/>
          </a:xfrm>
          <a:prstGeom prst="rect">
            <a:avLst/>
          </a:prstGeom>
          <a:solidFill>
            <a:schemeClr val="accent4"/>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4"/>
              </a:solidFill>
              <a:latin typeface="Visuelt Pro Light" panose="020B0303040202040104" pitchFamily="34" charset="0"/>
            </a:endParaRPr>
          </a:p>
        </p:txBody>
      </p:sp>
      <p:sp>
        <p:nvSpPr>
          <p:cNvPr id="2" name="Title 1"/>
          <p:cNvSpPr>
            <a:spLocks noGrp="1"/>
          </p:cNvSpPr>
          <p:nvPr>
            <p:ph type="title"/>
          </p:nvPr>
        </p:nvSpPr>
        <p:spPr>
          <a:xfrm>
            <a:off x="1643216" y="2413742"/>
            <a:ext cx="4580604" cy="2040271"/>
          </a:xfrm>
        </p:spPr>
        <p:txBody>
          <a:bodyPr anchor="t">
            <a:normAutofit/>
          </a:bodyPr>
          <a:lstStyle>
            <a:lvl1pPr>
              <a:defRPr lang="en-US" sz="4000" b="0" i="0" kern="120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5" name="Footer Placeholder 4"/>
          <p:cNvSpPr>
            <a:spLocks noGrp="1"/>
          </p:cNvSpPr>
          <p:nvPr>
            <p:ph type="ftr" sz="quarter" idx="11"/>
          </p:nvPr>
        </p:nvSpPr>
        <p:spPr/>
        <p:txBody>
          <a:bodyPr/>
          <a:lstStyle/>
          <a:p>
            <a:r>
              <a:rPr lang="en-US"/>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Tree>
    <p:extLst>
      <p:ext uri="{BB962C8B-B14F-4D97-AF65-F5344CB8AC3E}">
        <p14:creationId xmlns:p14="http://schemas.microsoft.com/office/powerpoint/2010/main" val="422421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6852" y="1365250"/>
            <a:ext cx="5899355" cy="1466441"/>
          </a:xfrm>
        </p:spPr>
        <p:txBody>
          <a:bodyPr anchor="t">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56852" y="2960688"/>
            <a:ext cx="5899355" cy="15922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pic>
        <p:nvPicPr>
          <p:cNvPr id="7" name="gdit_lng_lg-01.png" descr="gdit_lng_lg-01.png">
            <a:extLst>
              <a:ext uri="{FF2B5EF4-FFF2-40B4-BE49-F238E27FC236}">
                <a16:creationId xmlns:a16="http://schemas.microsoft.com/office/drawing/2014/main" id="{F89F3286-F596-2743-852B-A390654C702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55" t="-1" r="1" b="-82079"/>
          <a:stretch/>
        </p:blipFill>
        <p:spPr>
          <a:xfrm>
            <a:off x="855407" y="5663349"/>
            <a:ext cx="3523931" cy="1179903"/>
          </a:xfrm>
          <a:prstGeom prst="rect">
            <a:avLst/>
          </a:prstGeom>
          <a:solidFill>
            <a:schemeClr val="bg1"/>
          </a:solidFill>
          <a:ln w="12700">
            <a:miter lim="400000"/>
          </a:ln>
        </p:spPr>
      </p:pic>
    </p:spTree>
    <p:extLst>
      <p:ext uri="{BB962C8B-B14F-4D97-AF65-F5344CB8AC3E}">
        <p14:creationId xmlns:p14="http://schemas.microsoft.com/office/powerpoint/2010/main" val="14951785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Tree>
    <p:extLst>
      <p:ext uri="{BB962C8B-B14F-4D97-AF65-F5344CB8AC3E}">
        <p14:creationId xmlns:p14="http://schemas.microsoft.com/office/powerpoint/2010/main" val="9568832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082D23AF-1948-2B40-B76B-501B4452FE21}"/>
              </a:ext>
            </a:extLst>
          </p:cNvPr>
          <p:cNvSpPr/>
          <p:nvPr userDrawn="1"/>
        </p:nvSpPr>
        <p:spPr>
          <a:xfrm>
            <a:off x="914400" y="1371601"/>
            <a:ext cx="4953001" cy="4762500"/>
          </a:xfrm>
          <a:prstGeom prst="rect">
            <a:avLst/>
          </a:prstGeom>
          <a:solidFill>
            <a:schemeClr val="accent5"/>
          </a:solidFill>
          <a:ln w="25400">
            <a:miter lim="400000"/>
          </a:ln>
        </p:spPr>
        <p:txBody>
          <a:bodyPr lIns="60960" tIns="60960" rIns="60960" bIns="60960" anchor="ctr"/>
          <a:lstStyle/>
          <a:p>
            <a:endParaRPr sz="900"/>
          </a:p>
        </p:txBody>
      </p:sp>
      <p:sp>
        <p:nvSpPr>
          <p:cNvPr id="9" name="Rectangle">
            <a:extLst>
              <a:ext uri="{FF2B5EF4-FFF2-40B4-BE49-F238E27FC236}">
                <a16:creationId xmlns:a16="http://schemas.microsoft.com/office/drawing/2014/main" id="{4DE7C364-5E52-C448-8F2E-C230F896FD8D}"/>
              </a:ext>
            </a:extLst>
          </p:cNvPr>
          <p:cNvSpPr/>
          <p:nvPr userDrawn="1"/>
        </p:nvSpPr>
        <p:spPr>
          <a:xfrm>
            <a:off x="6324600" y="1371600"/>
            <a:ext cx="4953000" cy="4762501"/>
          </a:xfrm>
          <a:prstGeom prst="rect">
            <a:avLst/>
          </a:prstGeom>
          <a:solidFill>
            <a:schemeClr val="accent5"/>
          </a:solidFill>
          <a:ln w="25400">
            <a:miter lim="400000"/>
          </a:ln>
        </p:spPr>
        <p:txBody>
          <a:bodyPr lIns="60960" tIns="60960" rIns="60960" bIns="60960" anchor="ctr"/>
          <a:lstStyle/>
          <a:p>
            <a:endParaRPr sz="90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299" y="4557194"/>
            <a:ext cx="4267200" cy="15832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7500" y="4552950"/>
            <a:ext cx="4267200" cy="15811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 2019 GENERAL DYNAMICS INFORMATION TECHNOLOGY. ALL RIGHTS RESERVED.</a:t>
            </a:r>
          </a:p>
        </p:txBody>
      </p:sp>
      <p:sp>
        <p:nvSpPr>
          <p:cNvPr id="7" name="Slide Number Placeholder 6"/>
          <p:cNvSpPr>
            <a:spLocks noGrp="1"/>
          </p:cNvSpPr>
          <p:nvPr>
            <p:ph type="sldNum" sz="quarter" idx="12"/>
          </p:nvPr>
        </p:nvSpPr>
        <p:spPr/>
        <p:txBody>
          <a:bodyPr/>
          <a:lstStyle/>
          <a:p>
            <a:fld id="{07024CDC-CF68-4D8C-9225-2260FB816485}" type="slidenum">
              <a:rPr lang="en-US" smtClean="0"/>
              <a:t>‹#›</a:t>
            </a:fld>
            <a:endParaRPr lang="en-US"/>
          </a:p>
        </p:txBody>
      </p:sp>
      <p:sp>
        <p:nvSpPr>
          <p:cNvPr id="11" name="Picture Placeholder 10"/>
          <p:cNvSpPr>
            <a:spLocks noGrp="1"/>
          </p:cNvSpPr>
          <p:nvPr>
            <p:ph type="pic" sz="quarter" idx="13"/>
          </p:nvPr>
        </p:nvSpPr>
        <p:spPr>
          <a:xfrm>
            <a:off x="1257300" y="1577975"/>
            <a:ext cx="4267200" cy="2640013"/>
          </a:xfrm>
        </p:spPr>
        <p:txBody>
          <a:bodyPr/>
          <a:lstStyle/>
          <a:p>
            <a:endParaRPr lang="en-US"/>
          </a:p>
        </p:txBody>
      </p:sp>
      <p:sp>
        <p:nvSpPr>
          <p:cNvPr id="13" name="Picture Placeholder 12"/>
          <p:cNvSpPr>
            <a:spLocks noGrp="1"/>
          </p:cNvSpPr>
          <p:nvPr>
            <p:ph type="pic" sz="quarter" idx="14"/>
          </p:nvPr>
        </p:nvSpPr>
        <p:spPr>
          <a:xfrm>
            <a:off x="6667500" y="1577975"/>
            <a:ext cx="4267200" cy="2640013"/>
          </a:xfrm>
        </p:spPr>
        <p:txBody>
          <a:bodyPr/>
          <a:lstStyle/>
          <a:p>
            <a:endParaRPr lang="en-US"/>
          </a:p>
        </p:txBody>
      </p:sp>
    </p:spTree>
    <p:extLst>
      <p:ext uri="{BB962C8B-B14F-4D97-AF65-F5344CB8AC3E}">
        <p14:creationId xmlns:p14="http://schemas.microsoft.com/office/powerpoint/2010/main" val="42330530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390525"/>
            <a:ext cx="3143250" cy="688975"/>
          </a:xfrm>
        </p:spPr>
        <p:txBody>
          <a:bodyPr/>
          <a:lstStyle/>
          <a:p>
            <a:r>
              <a:rPr lang="en-US"/>
              <a:t>Click to edit Master title style</a:t>
            </a:r>
            <a:endParaRPr lang="en-US" dirty="0"/>
          </a:p>
        </p:txBody>
      </p:sp>
      <p:sp>
        <p:nvSpPr>
          <p:cNvPr id="3" name="Content Placeholder 2"/>
          <p:cNvSpPr>
            <a:spLocks noGrp="1"/>
          </p:cNvSpPr>
          <p:nvPr>
            <p:ph idx="1"/>
          </p:nvPr>
        </p:nvSpPr>
        <p:spPr>
          <a:xfrm>
            <a:off x="914400" y="1365250"/>
            <a:ext cx="3143250" cy="477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
        <p:nvSpPr>
          <p:cNvPr id="7" name="Picture Placeholder 6"/>
          <p:cNvSpPr>
            <a:spLocks noGrp="1"/>
          </p:cNvSpPr>
          <p:nvPr>
            <p:ph type="pic" sz="quarter" idx="13"/>
          </p:nvPr>
        </p:nvSpPr>
        <p:spPr>
          <a:xfrm>
            <a:off x="4527550" y="0"/>
            <a:ext cx="7664450" cy="6858000"/>
          </a:xfrm>
        </p:spPr>
        <p:txBody>
          <a:bodyPr/>
          <a:lstStyle/>
          <a:p>
            <a:endParaRPr lang="en-US"/>
          </a:p>
        </p:txBody>
      </p:sp>
    </p:spTree>
    <p:extLst>
      <p:ext uri="{BB962C8B-B14F-4D97-AF65-F5344CB8AC3E}">
        <p14:creationId xmlns:p14="http://schemas.microsoft.com/office/powerpoint/2010/main" val="33878943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390525"/>
            <a:ext cx="3143250" cy="688975"/>
          </a:xfrm>
        </p:spPr>
        <p:txBody>
          <a:bodyPr/>
          <a:lstStyle/>
          <a:p>
            <a:r>
              <a:rPr lang="en-US" dirty="0"/>
              <a:t>Click to edit Master title style</a:t>
            </a:r>
          </a:p>
        </p:txBody>
      </p:sp>
      <p:sp>
        <p:nvSpPr>
          <p:cNvPr id="3" name="Content Placeholder 2"/>
          <p:cNvSpPr>
            <a:spLocks noGrp="1"/>
          </p:cNvSpPr>
          <p:nvPr>
            <p:ph idx="1"/>
          </p:nvPr>
        </p:nvSpPr>
        <p:spPr>
          <a:xfrm>
            <a:off x="914400" y="1365250"/>
            <a:ext cx="3143250" cy="477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
        <p:nvSpPr>
          <p:cNvPr id="7" name="Picture Placeholder 6"/>
          <p:cNvSpPr>
            <a:spLocks noGrp="1"/>
          </p:cNvSpPr>
          <p:nvPr>
            <p:ph type="pic" sz="quarter" idx="13"/>
          </p:nvPr>
        </p:nvSpPr>
        <p:spPr>
          <a:xfrm>
            <a:off x="4527550" y="1365250"/>
            <a:ext cx="3130550" cy="4775200"/>
          </a:xfrm>
        </p:spPr>
        <p:txBody>
          <a:bodyPr/>
          <a:lstStyle/>
          <a:p>
            <a:endParaRPr lang="en-US"/>
          </a:p>
        </p:txBody>
      </p:sp>
      <p:sp>
        <p:nvSpPr>
          <p:cNvPr id="8" name="Text Placeholder 7"/>
          <p:cNvSpPr>
            <a:spLocks noGrp="1"/>
          </p:cNvSpPr>
          <p:nvPr>
            <p:ph type="body" sz="quarter" idx="14"/>
          </p:nvPr>
        </p:nvSpPr>
        <p:spPr>
          <a:xfrm>
            <a:off x="8137525" y="1365250"/>
            <a:ext cx="3140075" cy="477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5"/>
          </p:nvPr>
        </p:nvSpPr>
        <p:spPr>
          <a:xfrm>
            <a:off x="8137525" y="390525"/>
            <a:ext cx="3140075" cy="688975"/>
          </a:xfrm>
        </p:spPr>
        <p:txBody>
          <a:bodyPr>
            <a:normAutofit/>
          </a:bodyPr>
          <a:lstStyle>
            <a:lvl1pPr>
              <a:defRPr lang="en-US" sz="2400" b="0" i="0" kern="1200" dirty="0" smtClean="0">
                <a:solidFill>
                  <a:schemeClr val="tx1"/>
                </a:solidFill>
                <a:latin typeface="Arial" panose="020B0604020202020204" pitchFamily="34" charset="0"/>
                <a:ea typeface="+mj-ea"/>
                <a:cs typeface="Arial" panose="020B0604020202020204" pitchFamily="34" charset="0"/>
              </a:defRPr>
            </a:lvl1pPr>
          </a:lstStyle>
          <a:p>
            <a:pPr lvl="0"/>
            <a:r>
              <a:rPr lang="en-US" dirty="0"/>
              <a:t>Edit Master text styles</a:t>
            </a:r>
          </a:p>
        </p:txBody>
      </p:sp>
    </p:spTree>
    <p:extLst>
      <p:ext uri="{BB962C8B-B14F-4D97-AF65-F5344CB8AC3E}">
        <p14:creationId xmlns:p14="http://schemas.microsoft.com/office/powerpoint/2010/main" val="76245204"/>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CEDB9F-4BC8-B54A-9E72-93CDCBD85973}"/>
              </a:ext>
            </a:extLst>
          </p:cNvPr>
          <p:cNvSpPr/>
          <p:nvPr userDrawn="1"/>
        </p:nvSpPr>
        <p:spPr>
          <a:xfrm>
            <a:off x="8140905" y="1365250"/>
            <a:ext cx="3143250" cy="4775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3ACEDB9F-4BC8-B54A-9E72-93CDCBD85973}"/>
              </a:ext>
            </a:extLst>
          </p:cNvPr>
          <p:cNvSpPr/>
          <p:nvPr userDrawn="1"/>
        </p:nvSpPr>
        <p:spPr>
          <a:xfrm>
            <a:off x="4527550" y="1365250"/>
            <a:ext cx="3143250" cy="4775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3ACEDB9F-4BC8-B54A-9E72-93CDCBD85973}"/>
              </a:ext>
            </a:extLst>
          </p:cNvPr>
          <p:cNvSpPr/>
          <p:nvPr userDrawn="1"/>
        </p:nvSpPr>
        <p:spPr>
          <a:xfrm>
            <a:off x="914400" y="1365250"/>
            <a:ext cx="3143250" cy="4775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p:cNvSpPr>
            <a:spLocks noGrp="1"/>
          </p:cNvSpPr>
          <p:nvPr>
            <p:ph type="title"/>
          </p:nvPr>
        </p:nvSpPr>
        <p:spPr>
          <a:xfrm>
            <a:off x="914400" y="390525"/>
            <a:ext cx="10353675" cy="688975"/>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194619" y="1637071"/>
            <a:ext cx="2610465" cy="42180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
        <p:nvSpPr>
          <p:cNvPr id="8" name="Text Placeholder 7"/>
          <p:cNvSpPr>
            <a:spLocks noGrp="1"/>
          </p:cNvSpPr>
          <p:nvPr>
            <p:ph type="body" sz="quarter" idx="14"/>
          </p:nvPr>
        </p:nvSpPr>
        <p:spPr>
          <a:xfrm>
            <a:off x="4779859" y="1637071"/>
            <a:ext cx="2623832" cy="42180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5"/>
          </p:nvPr>
        </p:nvSpPr>
        <p:spPr>
          <a:xfrm>
            <a:off x="8440738" y="1636713"/>
            <a:ext cx="2603500" cy="42183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5445098"/>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CEDB9F-4BC8-B54A-9E72-93CDCBD85973}"/>
              </a:ext>
            </a:extLst>
          </p:cNvPr>
          <p:cNvSpPr/>
          <p:nvPr userDrawn="1"/>
        </p:nvSpPr>
        <p:spPr>
          <a:xfrm>
            <a:off x="8140905" y="1365250"/>
            <a:ext cx="3143250" cy="4775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3ACEDB9F-4BC8-B54A-9E72-93CDCBD85973}"/>
              </a:ext>
            </a:extLst>
          </p:cNvPr>
          <p:cNvSpPr/>
          <p:nvPr userDrawn="1"/>
        </p:nvSpPr>
        <p:spPr>
          <a:xfrm>
            <a:off x="4527550" y="1365250"/>
            <a:ext cx="3143250" cy="4775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3ACEDB9F-4BC8-B54A-9E72-93CDCBD85973}"/>
              </a:ext>
            </a:extLst>
          </p:cNvPr>
          <p:cNvSpPr/>
          <p:nvPr userDrawn="1"/>
        </p:nvSpPr>
        <p:spPr>
          <a:xfrm>
            <a:off x="914400" y="1365250"/>
            <a:ext cx="3143250" cy="4775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p:cNvSpPr>
            <a:spLocks noGrp="1"/>
          </p:cNvSpPr>
          <p:nvPr>
            <p:ph type="title"/>
          </p:nvPr>
        </p:nvSpPr>
        <p:spPr>
          <a:xfrm>
            <a:off x="914400" y="390525"/>
            <a:ext cx="10353675" cy="688975"/>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194619" y="4409891"/>
            <a:ext cx="2610465" cy="144521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
        <p:nvSpPr>
          <p:cNvPr id="8" name="Text Placeholder 7"/>
          <p:cNvSpPr>
            <a:spLocks noGrp="1"/>
          </p:cNvSpPr>
          <p:nvPr>
            <p:ph type="body" sz="quarter" idx="14"/>
          </p:nvPr>
        </p:nvSpPr>
        <p:spPr>
          <a:xfrm>
            <a:off x="4779859" y="1637071"/>
            <a:ext cx="2623832" cy="146009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5"/>
          </p:nvPr>
        </p:nvSpPr>
        <p:spPr>
          <a:xfrm>
            <a:off x="8440738" y="4409768"/>
            <a:ext cx="2603500" cy="1445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hart Placeholder 6"/>
          <p:cNvSpPr>
            <a:spLocks noGrp="1"/>
          </p:cNvSpPr>
          <p:nvPr>
            <p:ph type="chart" sz="quarter" idx="16"/>
          </p:nvPr>
        </p:nvSpPr>
        <p:spPr>
          <a:xfrm>
            <a:off x="1194594" y="1636713"/>
            <a:ext cx="2610644" cy="2212975"/>
          </a:xfrm>
          <a:solidFill>
            <a:schemeClr val="accent5"/>
          </a:solidFill>
        </p:spPr>
        <p:txBody>
          <a:bodyPr/>
          <a:lstStyle/>
          <a:p>
            <a:endParaRPr lang="en-US"/>
          </a:p>
        </p:txBody>
      </p:sp>
      <p:sp>
        <p:nvSpPr>
          <p:cNvPr id="14" name="Chart Placeholder 13"/>
          <p:cNvSpPr>
            <a:spLocks noGrp="1"/>
          </p:cNvSpPr>
          <p:nvPr>
            <p:ph type="chart" sz="quarter" idx="17"/>
          </p:nvPr>
        </p:nvSpPr>
        <p:spPr>
          <a:xfrm>
            <a:off x="4793853" y="3671273"/>
            <a:ext cx="2610644" cy="2212975"/>
          </a:xfrm>
          <a:solidFill>
            <a:schemeClr val="accent5"/>
          </a:solidFill>
        </p:spPr>
        <p:txBody>
          <a:bodyPr/>
          <a:lstStyle/>
          <a:p>
            <a:endParaRPr lang="en-US"/>
          </a:p>
        </p:txBody>
      </p:sp>
      <p:sp>
        <p:nvSpPr>
          <p:cNvPr id="16" name="Chart Placeholder 15"/>
          <p:cNvSpPr>
            <a:spLocks noGrp="1"/>
          </p:cNvSpPr>
          <p:nvPr>
            <p:ph type="chart" sz="quarter" idx="18"/>
          </p:nvPr>
        </p:nvSpPr>
        <p:spPr>
          <a:xfrm>
            <a:off x="8386916" y="1636713"/>
            <a:ext cx="2610644" cy="2212975"/>
          </a:xfrm>
          <a:solidFill>
            <a:schemeClr val="accent5"/>
          </a:solidFill>
        </p:spPr>
        <p:txBody>
          <a:bodyPr/>
          <a:lstStyle/>
          <a:p>
            <a:endParaRPr lang="en-US"/>
          </a:p>
        </p:txBody>
      </p:sp>
    </p:spTree>
    <p:extLst>
      <p:ext uri="{BB962C8B-B14F-4D97-AF65-F5344CB8AC3E}">
        <p14:creationId xmlns:p14="http://schemas.microsoft.com/office/powerpoint/2010/main" val="614004852"/>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 2019 GENERAL DYNAMICS INFORMATION TECHNOLOGY. ALL RIGHTS RESERVED.</a:t>
            </a:r>
          </a:p>
        </p:txBody>
      </p:sp>
      <p:sp>
        <p:nvSpPr>
          <p:cNvPr id="5" name="Slide Number Placeholder 4"/>
          <p:cNvSpPr>
            <a:spLocks noGrp="1"/>
          </p:cNvSpPr>
          <p:nvPr>
            <p:ph type="sldNum" sz="quarter" idx="12"/>
          </p:nvPr>
        </p:nvSpPr>
        <p:spPr/>
        <p:txBody>
          <a:bodyPr/>
          <a:lstStyle/>
          <a:p>
            <a:fld id="{07024CDC-CF68-4D8C-9225-2260FB816485}" type="slidenum">
              <a:rPr lang="en-US" smtClean="0"/>
              <a:t>‹#›</a:t>
            </a:fld>
            <a:endParaRPr lang="en-US"/>
          </a:p>
        </p:txBody>
      </p:sp>
    </p:spTree>
    <p:extLst>
      <p:ext uri="{BB962C8B-B14F-4D97-AF65-F5344CB8AC3E}">
        <p14:creationId xmlns:p14="http://schemas.microsoft.com/office/powerpoint/2010/main" val="38058348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2019 GENERAL DYNAMICS INFORMATION TECHNOLOGY. ALL RIGHTS RESERVED.</a:t>
            </a:r>
          </a:p>
        </p:txBody>
      </p:sp>
      <p:sp>
        <p:nvSpPr>
          <p:cNvPr id="4" name="Slide Number Placeholder 3"/>
          <p:cNvSpPr>
            <a:spLocks noGrp="1"/>
          </p:cNvSpPr>
          <p:nvPr>
            <p:ph type="sldNum" sz="quarter" idx="12"/>
          </p:nvPr>
        </p:nvSpPr>
        <p:spPr/>
        <p:txBody>
          <a:bodyPr/>
          <a:lstStyle/>
          <a:p>
            <a:fld id="{07024CDC-CF68-4D8C-9225-2260FB816485}" type="slidenum">
              <a:rPr lang="en-US" smtClean="0"/>
              <a:t>‹#›</a:t>
            </a:fld>
            <a:endParaRPr lang="en-US"/>
          </a:p>
        </p:txBody>
      </p:sp>
    </p:spTree>
    <p:extLst>
      <p:ext uri="{BB962C8B-B14F-4D97-AF65-F5344CB8AC3E}">
        <p14:creationId xmlns:p14="http://schemas.microsoft.com/office/powerpoint/2010/main" val="23703885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4400" y="1365250"/>
            <a:ext cx="4267200" cy="4775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010400" y="1365250"/>
            <a:ext cx="4267200" cy="4768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 2019 GENERAL DYNAMICS INFORMATION TECHNOLOGY. ALL RIGHTS RESERVED.</a:t>
            </a:r>
          </a:p>
        </p:txBody>
      </p:sp>
      <p:sp>
        <p:nvSpPr>
          <p:cNvPr id="7" name="Slide Number Placeholder 6"/>
          <p:cNvSpPr>
            <a:spLocks noGrp="1"/>
          </p:cNvSpPr>
          <p:nvPr>
            <p:ph type="sldNum" sz="quarter" idx="12"/>
          </p:nvPr>
        </p:nvSpPr>
        <p:spPr/>
        <p:txBody>
          <a:bodyPr/>
          <a:lstStyle/>
          <a:p>
            <a:fld id="{07024CDC-CF68-4D8C-9225-2260FB816485}" type="slidenum">
              <a:rPr lang="en-US" smtClean="0"/>
              <a:t>‹#›</a:t>
            </a:fld>
            <a:endParaRPr lang="en-US"/>
          </a:p>
        </p:txBody>
      </p:sp>
    </p:spTree>
    <p:extLst>
      <p:ext uri="{BB962C8B-B14F-4D97-AF65-F5344CB8AC3E}">
        <p14:creationId xmlns:p14="http://schemas.microsoft.com/office/powerpoint/2010/main" val="11868733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90525"/>
            <a:ext cx="10353675" cy="688975"/>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365250"/>
            <a:ext cx="3143250" cy="4775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
        <p:nvSpPr>
          <p:cNvPr id="8" name="Text Placeholder 7"/>
          <p:cNvSpPr>
            <a:spLocks noGrp="1"/>
          </p:cNvSpPr>
          <p:nvPr>
            <p:ph type="body" sz="quarter" idx="14"/>
          </p:nvPr>
        </p:nvSpPr>
        <p:spPr>
          <a:xfrm>
            <a:off x="4527550" y="1365250"/>
            <a:ext cx="3130550" cy="4775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5"/>
          </p:nvPr>
        </p:nvSpPr>
        <p:spPr>
          <a:xfrm>
            <a:off x="8137525" y="1365250"/>
            <a:ext cx="3130550" cy="477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29416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365251"/>
            <a:ext cx="6743700" cy="1595437"/>
          </a:xfrm>
        </p:spPr>
        <p:txBody>
          <a:bodyPr anchor="t">
            <a:normAutofit/>
          </a:bodyPr>
          <a:lstStyle>
            <a:lvl1pPr>
              <a:defRPr lang="en-US" sz="4000" b="0" i="0" kern="1200" dirty="0">
                <a:solidFill>
                  <a:schemeClr val="tx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914400" y="3215148"/>
            <a:ext cx="6743700" cy="169548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Tree>
    <p:extLst>
      <p:ext uri="{BB962C8B-B14F-4D97-AF65-F5344CB8AC3E}">
        <p14:creationId xmlns:p14="http://schemas.microsoft.com/office/powerpoint/2010/main" val="21466721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 name="Title 1"/>
          <p:cNvSpPr>
            <a:spLocks noGrp="1"/>
          </p:cNvSpPr>
          <p:nvPr>
            <p:ph type="title"/>
          </p:nvPr>
        </p:nvSpPr>
        <p:spPr>
          <a:xfrm>
            <a:off x="914400" y="390525"/>
            <a:ext cx="4267201" cy="6889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914400" y="1369113"/>
            <a:ext cx="4267200" cy="47713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010401" y="1365250"/>
            <a:ext cx="4267200" cy="477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6096000" y="6473081"/>
            <a:ext cx="4581832" cy="148345"/>
          </a:xfrm>
        </p:spPr>
        <p:txBody>
          <a:bodyPr/>
          <a:lstStyle/>
          <a:p>
            <a:r>
              <a:rPr lang="en-US"/>
              <a:t>© 2019 GENERAL DYNAMICS INFORMATION TECHNOLOGY. ALL RIGHTS RESERVED.</a:t>
            </a:r>
          </a:p>
        </p:txBody>
      </p:sp>
      <p:sp>
        <p:nvSpPr>
          <p:cNvPr id="7" name="Slide Number Placeholder 6"/>
          <p:cNvSpPr>
            <a:spLocks noGrp="1"/>
          </p:cNvSpPr>
          <p:nvPr>
            <p:ph type="sldNum" sz="quarter" idx="12"/>
          </p:nvPr>
        </p:nvSpPr>
        <p:spPr>
          <a:xfrm>
            <a:off x="10810568" y="6469026"/>
            <a:ext cx="467033" cy="156455"/>
          </a:xfrm>
        </p:spPr>
        <p:txBody>
          <a:bodyPr/>
          <a:lstStyle/>
          <a:p>
            <a:fld id="{07024CDC-CF68-4D8C-9225-2260FB816485}" type="slidenum">
              <a:rPr lang="en-US" smtClean="0"/>
              <a:t>‹#›</a:t>
            </a:fld>
            <a:endParaRPr lang="en-US"/>
          </a:p>
        </p:txBody>
      </p:sp>
      <p:sp>
        <p:nvSpPr>
          <p:cNvPr id="12" name="Text Placeholder 11"/>
          <p:cNvSpPr>
            <a:spLocks noGrp="1"/>
          </p:cNvSpPr>
          <p:nvPr>
            <p:ph type="body" sz="quarter" idx="13"/>
          </p:nvPr>
        </p:nvSpPr>
        <p:spPr>
          <a:xfrm>
            <a:off x="7010400" y="390525"/>
            <a:ext cx="4267200" cy="688975"/>
          </a:xfrm>
        </p:spPr>
        <p:txBody>
          <a:bodyPr>
            <a:noAutofit/>
          </a:bodyPr>
          <a:lstStyle>
            <a:lvl1pPr>
              <a:defRPr lang="en-US" sz="2400" b="0" i="0" kern="1200" dirty="0" smtClean="0">
                <a:solidFill>
                  <a:schemeClr val="tx1"/>
                </a:solidFill>
                <a:latin typeface="Arial" panose="020B0604020202020204" pitchFamily="34" charset="0"/>
                <a:ea typeface="+mj-ea"/>
                <a:cs typeface="Arial" panose="020B0604020202020204" pitchFamily="34" charset="0"/>
              </a:defRPr>
            </a:lvl1pPr>
            <a:lvl2pPr>
              <a:defRPr lang="en-US" sz="2400" b="0" i="0" kern="1200" dirty="0" smtClean="0">
                <a:solidFill>
                  <a:schemeClr val="tx1"/>
                </a:solidFill>
                <a:latin typeface="Arial" panose="020B0604020202020204" pitchFamily="34" charset="0"/>
                <a:ea typeface="+mj-ea"/>
                <a:cs typeface="Arial" panose="020B0604020202020204" pitchFamily="34" charset="0"/>
              </a:defRPr>
            </a:lvl2pPr>
            <a:lvl3pPr>
              <a:defRPr lang="en-US" sz="2400" b="0" i="0" kern="1200" dirty="0" smtClean="0">
                <a:solidFill>
                  <a:schemeClr val="tx1"/>
                </a:solidFill>
                <a:latin typeface="Arial" panose="020B0604020202020204" pitchFamily="34" charset="0"/>
                <a:ea typeface="+mj-ea"/>
                <a:cs typeface="Arial" panose="020B0604020202020204" pitchFamily="34" charset="0"/>
              </a:defRPr>
            </a:lvl3pPr>
            <a:lvl4pPr>
              <a:defRPr lang="en-US" sz="2400" b="0" i="0" kern="1200" dirty="0" smtClean="0">
                <a:solidFill>
                  <a:schemeClr val="tx1"/>
                </a:solidFill>
                <a:latin typeface="Arial" panose="020B0604020202020204" pitchFamily="34" charset="0"/>
                <a:ea typeface="+mj-ea"/>
                <a:cs typeface="Arial" panose="020B0604020202020204" pitchFamily="34" charset="0"/>
              </a:defRPr>
            </a:lvl4pPr>
            <a:lvl5pPr>
              <a:defRPr lang="en-US" sz="2400" b="0" i="0" kern="1200" dirty="0">
                <a:solidFill>
                  <a:schemeClr val="tx1"/>
                </a:solidFill>
                <a:latin typeface="Arial" panose="020B0604020202020204" pitchFamily="34" charset="0"/>
                <a:ea typeface="+mj-ea"/>
                <a:cs typeface="Arial" panose="020B0604020202020204" pitchFamily="34" charset="0"/>
              </a:defRPr>
            </a:lvl5pPr>
          </a:lstStyle>
          <a:p>
            <a:pPr lvl="0"/>
            <a:r>
              <a:rPr lang="en-US" dirty="0"/>
              <a:t>Edit Master text styles</a:t>
            </a:r>
          </a:p>
        </p:txBody>
      </p:sp>
      <p:pic>
        <p:nvPicPr>
          <p:cNvPr id="13" name="Picture 12">
            <a:extLst>
              <a:ext uri="{FF2B5EF4-FFF2-40B4-BE49-F238E27FC236}">
                <a16:creationId xmlns:a16="http://schemas.microsoft.com/office/drawing/2014/main" id="{0C58B9C1-A8EF-FD42-B722-1A6E234F62B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3726" y="6277356"/>
            <a:ext cx="1092708" cy="539794"/>
          </a:xfrm>
          <a:prstGeom prst="rect">
            <a:avLst/>
          </a:prstGeom>
        </p:spPr>
      </p:pic>
    </p:spTree>
    <p:extLst>
      <p:ext uri="{BB962C8B-B14F-4D97-AF65-F5344CB8AC3E}">
        <p14:creationId xmlns:p14="http://schemas.microsoft.com/office/powerpoint/2010/main" val="22179433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 name="Title 1"/>
          <p:cNvSpPr>
            <a:spLocks noGrp="1"/>
          </p:cNvSpPr>
          <p:nvPr>
            <p:ph type="title"/>
          </p:nvPr>
        </p:nvSpPr>
        <p:spPr>
          <a:xfrm>
            <a:off x="914400" y="390525"/>
            <a:ext cx="4267201" cy="688975"/>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914400" y="1369113"/>
            <a:ext cx="4267200" cy="47713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010401" y="1365250"/>
            <a:ext cx="4267200" cy="4775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6096000" y="6473081"/>
            <a:ext cx="4581832" cy="148345"/>
          </a:xfrm>
        </p:spPr>
        <p:txBody>
          <a:bodyPr/>
          <a:lstStyle>
            <a:lvl1pPr>
              <a:defRPr>
                <a:solidFill>
                  <a:schemeClr val="bg1"/>
                </a:solidFill>
              </a:defRPr>
            </a:lvl1pPr>
          </a:lstStyle>
          <a:p>
            <a:r>
              <a:rPr lang="en-US"/>
              <a:t>© 2019 GENERAL DYNAMICS INFORMATION TECHNOLOGY. ALL RIGHTS RESERVED.</a:t>
            </a:r>
          </a:p>
        </p:txBody>
      </p:sp>
      <p:sp>
        <p:nvSpPr>
          <p:cNvPr id="7" name="Slide Number Placeholder 6"/>
          <p:cNvSpPr>
            <a:spLocks noGrp="1"/>
          </p:cNvSpPr>
          <p:nvPr>
            <p:ph type="sldNum" sz="quarter" idx="12"/>
          </p:nvPr>
        </p:nvSpPr>
        <p:spPr>
          <a:xfrm>
            <a:off x="10810568" y="6469026"/>
            <a:ext cx="467033" cy="156455"/>
          </a:xfrm>
        </p:spPr>
        <p:txBody>
          <a:bodyPr/>
          <a:lstStyle>
            <a:lvl1pPr>
              <a:defRPr>
                <a:solidFill>
                  <a:schemeClr val="bg1"/>
                </a:solidFill>
              </a:defRPr>
            </a:lvl1pPr>
          </a:lstStyle>
          <a:p>
            <a:fld id="{07024CDC-CF68-4D8C-9225-2260FB816485}" type="slidenum">
              <a:rPr lang="en-US" smtClean="0"/>
              <a:pPr/>
              <a:t>‹#›</a:t>
            </a:fld>
            <a:endParaRPr lang="en-US"/>
          </a:p>
        </p:txBody>
      </p:sp>
      <p:sp>
        <p:nvSpPr>
          <p:cNvPr id="12" name="Text Placeholder 11"/>
          <p:cNvSpPr>
            <a:spLocks noGrp="1"/>
          </p:cNvSpPr>
          <p:nvPr>
            <p:ph type="body" sz="quarter" idx="13"/>
          </p:nvPr>
        </p:nvSpPr>
        <p:spPr>
          <a:xfrm>
            <a:off x="7010400" y="390525"/>
            <a:ext cx="4267200" cy="688975"/>
          </a:xfrm>
        </p:spPr>
        <p:txBody>
          <a:bodyPr>
            <a:noAutofit/>
          </a:bodyPr>
          <a:lstStyle>
            <a:lvl1pPr>
              <a:defRPr lang="en-US" sz="2400" b="0" i="0" kern="1200" dirty="0" smtClean="0">
                <a:solidFill>
                  <a:schemeClr val="bg1"/>
                </a:solidFill>
                <a:latin typeface="Arial" panose="020B0604020202020204" pitchFamily="34" charset="0"/>
                <a:ea typeface="+mj-ea"/>
                <a:cs typeface="Arial" panose="020B0604020202020204" pitchFamily="34" charset="0"/>
              </a:defRPr>
            </a:lvl1pPr>
            <a:lvl2pPr>
              <a:defRPr lang="en-US" sz="2400" b="0" i="0" kern="1200" dirty="0" smtClean="0">
                <a:solidFill>
                  <a:schemeClr val="tx1"/>
                </a:solidFill>
                <a:latin typeface="Arial" panose="020B0604020202020204" pitchFamily="34" charset="0"/>
                <a:ea typeface="+mj-ea"/>
                <a:cs typeface="Arial" panose="020B0604020202020204" pitchFamily="34" charset="0"/>
              </a:defRPr>
            </a:lvl2pPr>
            <a:lvl3pPr>
              <a:defRPr lang="en-US" sz="2400" b="0" i="0" kern="1200" dirty="0" smtClean="0">
                <a:solidFill>
                  <a:schemeClr val="tx1"/>
                </a:solidFill>
                <a:latin typeface="Arial" panose="020B0604020202020204" pitchFamily="34" charset="0"/>
                <a:ea typeface="+mj-ea"/>
                <a:cs typeface="Arial" panose="020B0604020202020204" pitchFamily="34" charset="0"/>
              </a:defRPr>
            </a:lvl3pPr>
            <a:lvl4pPr>
              <a:defRPr lang="en-US" sz="2400" b="0" i="0" kern="1200" dirty="0" smtClean="0">
                <a:solidFill>
                  <a:schemeClr val="tx1"/>
                </a:solidFill>
                <a:latin typeface="Arial" panose="020B0604020202020204" pitchFamily="34" charset="0"/>
                <a:ea typeface="+mj-ea"/>
                <a:cs typeface="Arial" panose="020B0604020202020204" pitchFamily="34" charset="0"/>
              </a:defRPr>
            </a:lvl4pPr>
            <a:lvl5pPr>
              <a:defRPr lang="en-US" sz="2400" b="0" i="0" kern="1200" dirty="0">
                <a:solidFill>
                  <a:schemeClr val="tx1"/>
                </a:solidFill>
                <a:latin typeface="Arial" panose="020B0604020202020204" pitchFamily="34" charset="0"/>
                <a:ea typeface="+mj-ea"/>
                <a:cs typeface="Arial" panose="020B0604020202020204" pitchFamily="34" charset="0"/>
              </a:defRPr>
            </a:lvl5pPr>
          </a:lstStyle>
          <a:p>
            <a:pPr lvl="0"/>
            <a:r>
              <a:rPr lang="en-US" dirty="0"/>
              <a:t>Edit Master text styles</a:t>
            </a:r>
          </a:p>
        </p:txBody>
      </p:sp>
    </p:spTree>
    <p:extLst>
      <p:ext uri="{BB962C8B-B14F-4D97-AF65-F5344CB8AC3E}">
        <p14:creationId xmlns:p14="http://schemas.microsoft.com/office/powerpoint/2010/main" val="5880647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CEDB9F-4BC8-B54A-9E72-93CDCBD85973}"/>
              </a:ext>
            </a:extLst>
          </p:cNvPr>
          <p:cNvSpPr/>
          <p:nvPr userDrawn="1"/>
        </p:nvSpPr>
        <p:spPr>
          <a:xfrm>
            <a:off x="0" y="-1"/>
            <a:ext cx="4108784" cy="6858001"/>
          </a:xfrm>
          <a:prstGeom prst="rect">
            <a:avLst/>
          </a:prstGeom>
          <a:solidFill>
            <a:srgbClr val="737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p:cNvSpPr>
            <a:spLocks noGrp="1"/>
          </p:cNvSpPr>
          <p:nvPr>
            <p:ph type="title"/>
          </p:nvPr>
        </p:nvSpPr>
        <p:spPr>
          <a:xfrm>
            <a:off x="914401" y="390525"/>
            <a:ext cx="2865475" cy="6889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914400" y="1365250"/>
            <a:ext cx="2890684" cy="4775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
        <p:nvSpPr>
          <p:cNvPr id="7" name="Picture Placeholder 6"/>
          <p:cNvSpPr>
            <a:spLocks noGrp="1"/>
          </p:cNvSpPr>
          <p:nvPr>
            <p:ph type="pic" sz="quarter" idx="13"/>
          </p:nvPr>
        </p:nvSpPr>
        <p:spPr>
          <a:xfrm>
            <a:off x="8137525" y="1365250"/>
            <a:ext cx="3130550" cy="4775200"/>
          </a:xfrm>
        </p:spPr>
        <p:txBody>
          <a:bodyPr/>
          <a:lstStyle/>
          <a:p>
            <a:endParaRPr lang="en-US"/>
          </a:p>
        </p:txBody>
      </p:sp>
      <p:sp>
        <p:nvSpPr>
          <p:cNvPr id="8" name="Text Placeholder 7"/>
          <p:cNvSpPr>
            <a:spLocks noGrp="1"/>
          </p:cNvSpPr>
          <p:nvPr>
            <p:ph type="body" sz="quarter" idx="14"/>
          </p:nvPr>
        </p:nvSpPr>
        <p:spPr>
          <a:xfrm>
            <a:off x="4552554" y="1365250"/>
            <a:ext cx="3105547" cy="4775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5"/>
          </p:nvPr>
        </p:nvSpPr>
        <p:spPr>
          <a:xfrm>
            <a:off x="8137525" y="390525"/>
            <a:ext cx="3140075" cy="688975"/>
          </a:xfrm>
        </p:spPr>
        <p:txBody>
          <a:bodyPr>
            <a:normAutofit/>
          </a:bodyPr>
          <a:lstStyle>
            <a:lvl1pPr>
              <a:defRPr lang="en-US" sz="2400" b="0" i="0" kern="1200" dirty="0" smtClean="0">
                <a:solidFill>
                  <a:schemeClr val="tx1"/>
                </a:solidFill>
                <a:latin typeface="Arial" panose="020B0604020202020204" pitchFamily="34" charset="0"/>
                <a:ea typeface="+mj-ea"/>
                <a:cs typeface="Arial" panose="020B0604020202020204" pitchFamily="34" charset="0"/>
              </a:defRPr>
            </a:lvl1pPr>
          </a:lstStyle>
          <a:p>
            <a:pPr lvl="0"/>
            <a:r>
              <a:rPr lang="en-US" dirty="0"/>
              <a:t>Edit Master text styles</a:t>
            </a:r>
          </a:p>
        </p:txBody>
      </p:sp>
    </p:spTree>
    <p:extLst>
      <p:ext uri="{BB962C8B-B14F-4D97-AF65-F5344CB8AC3E}">
        <p14:creationId xmlns:p14="http://schemas.microsoft.com/office/powerpoint/2010/main" val="3211283945"/>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 2019 GENERAL DYNAMICS INFORMATION TECHNOLOGY. ALL RIGHTS RESERVED.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024CDC-CF68-4D8C-9225-2260FB816485}" type="slidenum">
              <a:rPr lang="en-US" smtClean="0"/>
              <a:pPr/>
              <a:t>‹#›</a:t>
            </a:fld>
            <a:endParaRPr lang="en-US"/>
          </a:p>
        </p:txBody>
      </p:sp>
      <p:pic>
        <p:nvPicPr>
          <p:cNvPr id="7" name="Picture 6">
            <a:extLst>
              <a:ext uri="{FF2B5EF4-FFF2-40B4-BE49-F238E27FC236}">
                <a16:creationId xmlns:a16="http://schemas.microsoft.com/office/drawing/2014/main" id="{0C58B9C1-A8EF-FD42-B722-1A6E234F62B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3726" y="6277356"/>
            <a:ext cx="1092708" cy="539794"/>
          </a:xfrm>
          <a:prstGeom prst="rect">
            <a:avLst/>
          </a:prstGeom>
        </p:spPr>
      </p:pic>
    </p:spTree>
    <p:extLst>
      <p:ext uri="{BB962C8B-B14F-4D97-AF65-F5344CB8AC3E}">
        <p14:creationId xmlns:p14="http://schemas.microsoft.com/office/powerpoint/2010/main" val="22027742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1365251"/>
            <a:ext cx="6743700" cy="1595437"/>
          </a:xfrm>
        </p:spPr>
        <p:txBody>
          <a:bodyPr anchor="t">
            <a:normAutofit/>
          </a:bodyPr>
          <a:lstStyle>
            <a:lvl1pPr>
              <a:defRPr lang="en-US" sz="4000" b="0" i="0" kern="1200" dirty="0">
                <a:solidFill>
                  <a:schemeClr val="bg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 2019 GENERAL DYNAMICS INFORMATION TECHNOLOGY. ALL RIGHTS RESERVED.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024CDC-CF68-4D8C-9225-2260FB816485}" type="slidenum">
              <a:rPr lang="en-US" smtClean="0"/>
              <a:pPr/>
              <a:t>‹#›</a:t>
            </a:fld>
            <a:endParaRPr lang="en-US"/>
          </a:p>
        </p:txBody>
      </p:sp>
      <p:pic>
        <p:nvPicPr>
          <p:cNvPr id="7" name="Picture 6">
            <a:extLst>
              <a:ext uri="{FF2B5EF4-FFF2-40B4-BE49-F238E27FC236}">
                <a16:creationId xmlns:a16="http://schemas.microsoft.com/office/drawing/2014/main" id="{0C58B9C1-A8EF-FD42-B722-1A6E234F62B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3726" y="6277356"/>
            <a:ext cx="1092708" cy="539794"/>
          </a:xfrm>
          <a:prstGeom prst="rect">
            <a:avLst/>
          </a:prstGeom>
        </p:spPr>
      </p:pic>
    </p:spTree>
    <p:extLst>
      <p:ext uri="{BB962C8B-B14F-4D97-AF65-F5344CB8AC3E}">
        <p14:creationId xmlns:p14="http://schemas.microsoft.com/office/powerpoint/2010/main" val="11689739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921093" y="1445989"/>
            <a:ext cx="5711482" cy="3530943"/>
          </a:xfrm>
          <a:prstGeom prst="rect">
            <a:avLst/>
          </a:prstGeom>
          <a:solidFill>
            <a:schemeClr val="bg1"/>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4"/>
              </a:solidFill>
              <a:latin typeface="Visuelt Pro Light" panose="020B0303040202040104" pitchFamily="34" charset="0"/>
            </a:endParaRPr>
          </a:p>
        </p:txBody>
      </p:sp>
      <p:sp>
        <p:nvSpPr>
          <p:cNvPr id="2" name="Title 1"/>
          <p:cNvSpPr>
            <a:spLocks noGrp="1"/>
          </p:cNvSpPr>
          <p:nvPr>
            <p:ph type="title"/>
          </p:nvPr>
        </p:nvSpPr>
        <p:spPr>
          <a:xfrm>
            <a:off x="1643216" y="2413742"/>
            <a:ext cx="4580604" cy="2040271"/>
          </a:xfrm>
        </p:spPr>
        <p:txBody>
          <a:bodyPr anchor="t">
            <a:normAutofit/>
          </a:bodyPr>
          <a:lstStyle>
            <a:lvl1pPr>
              <a:defRPr lang="en-US" sz="4000" b="0" i="0" kern="120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5" name="Footer Placeholder 4"/>
          <p:cNvSpPr>
            <a:spLocks noGrp="1"/>
          </p:cNvSpPr>
          <p:nvPr>
            <p:ph type="ftr" sz="quarter" idx="11"/>
          </p:nvPr>
        </p:nvSpPr>
        <p:spPr/>
        <p:txBody>
          <a:bodyPr/>
          <a:lstStyle/>
          <a:p>
            <a:r>
              <a:rPr lang="en-US"/>
              <a:t>© 2019 GENERAL DYNAMICS INFORMATION TECHNOLOGY. ALL RIGHTS RESERVED.</a:t>
            </a:r>
          </a:p>
        </p:txBody>
      </p:sp>
      <p:sp>
        <p:nvSpPr>
          <p:cNvPr id="6" name="Slide Number Placeholder 5"/>
          <p:cNvSpPr>
            <a:spLocks noGrp="1"/>
          </p:cNvSpPr>
          <p:nvPr>
            <p:ph type="sldNum" sz="quarter" idx="12"/>
          </p:nvPr>
        </p:nvSpPr>
        <p:spPr/>
        <p:txBody>
          <a:bodyPr/>
          <a:lstStyle/>
          <a:p>
            <a:fld id="{07024CDC-CF68-4D8C-9225-2260FB816485}" type="slidenum">
              <a:rPr lang="en-US" smtClean="0"/>
              <a:t>‹#›</a:t>
            </a:fld>
            <a:endParaRPr lang="en-US"/>
          </a:p>
        </p:txBody>
      </p:sp>
    </p:spTree>
    <p:extLst>
      <p:ext uri="{BB962C8B-B14F-4D97-AF65-F5344CB8AC3E}">
        <p14:creationId xmlns:p14="http://schemas.microsoft.com/office/powerpoint/2010/main" val="21613265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2019 GENERAL DYNAMICS INFORMATION TECHNOLOGY. ALL RIGHTS RESERVED.</a:t>
            </a:r>
          </a:p>
        </p:txBody>
      </p:sp>
      <p:sp>
        <p:nvSpPr>
          <p:cNvPr id="4" name="Slide Number Placeholder 3"/>
          <p:cNvSpPr>
            <a:spLocks noGrp="1"/>
          </p:cNvSpPr>
          <p:nvPr>
            <p:ph type="sldNum" sz="quarter" idx="12"/>
          </p:nvPr>
        </p:nvSpPr>
        <p:spPr/>
        <p:txBody>
          <a:bodyPr/>
          <a:lstStyle/>
          <a:p>
            <a:fld id="{07024CDC-CF68-4D8C-9225-2260FB816485}" type="slidenum">
              <a:rPr lang="en-US" smtClean="0"/>
              <a:t>‹#›</a:t>
            </a:fld>
            <a:endParaRPr lang="en-US"/>
          </a:p>
        </p:txBody>
      </p:sp>
      <p:sp>
        <p:nvSpPr>
          <p:cNvPr id="5" name="Rectangle 4"/>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pic>
        <p:nvPicPr>
          <p:cNvPr id="6" name="gdit_lng_lg_wht-01.png" descr="gdit_lng_lg_wht-01.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3681992" y="2926248"/>
            <a:ext cx="4828017" cy="1005505"/>
          </a:xfrm>
          <a:prstGeom prst="rect">
            <a:avLst/>
          </a:prstGeom>
          <a:ln w="12700">
            <a:miter lim="400000"/>
          </a:ln>
        </p:spPr>
      </p:pic>
    </p:spTree>
    <p:extLst>
      <p:ext uri="{BB962C8B-B14F-4D97-AF65-F5344CB8AC3E}">
        <p14:creationId xmlns:p14="http://schemas.microsoft.com/office/powerpoint/2010/main" val="789119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2019 GENERAL DYNAMICS INFORMATION TECHNOLOGY. ALL RIGHTS RESERVED.</a:t>
            </a:r>
          </a:p>
        </p:txBody>
      </p:sp>
      <p:sp>
        <p:nvSpPr>
          <p:cNvPr id="4" name="Slide Number Placeholder 3"/>
          <p:cNvSpPr>
            <a:spLocks noGrp="1"/>
          </p:cNvSpPr>
          <p:nvPr>
            <p:ph type="sldNum" sz="quarter" idx="12"/>
          </p:nvPr>
        </p:nvSpPr>
        <p:spPr/>
        <p:txBody>
          <a:bodyPr/>
          <a:lstStyle/>
          <a:p>
            <a:fld id="{07024CDC-CF68-4D8C-9225-2260FB816485}" type="slidenum">
              <a:rPr lang="en-US" smtClean="0"/>
              <a:t>‹#›</a:t>
            </a:fld>
            <a:endParaRPr lang="en-US"/>
          </a:p>
        </p:txBody>
      </p:sp>
      <p:sp>
        <p:nvSpPr>
          <p:cNvPr id="5" name="Rectangle 4"/>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pic>
        <p:nvPicPr>
          <p:cNvPr id="7" name="gdit_lng_lg_wht-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57020" y="3246113"/>
            <a:ext cx="1877961" cy="365775"/>
          </a:xfrm>
          <a:prstGeom prst="rect">
            <a:avLst/>
          </a:prstGeom>
          <a:ln w="12700">
            <a:miter lim="400000"/>
          </a:ln>
        </p:spPr>
      </p:pic>
    </p:spTree>
    <p:extLst>
      <p:ext uri="{BB962C8B-B14F-4D97-AF65-F5344CB8AC3E}">
        <p14:creationId xmlns:p14="http://schemas.microsoft.com/office/powerpoint/2010/main" val="21239494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7" name="gdit_lng_lg-01.png" descr="gdit_lng_lg-01.png">
            <a:extLst>
              <a:ext uri="{FF2B5EF4-FFF2-40B4-BE49-F238E27FC236}">
                <a16:creationId xmlns:a16="http://schemas.microsoft.com/office/drawing/2014/main" id="{324E477B-1B78-244F-9DA6-34E46E4D4F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3000" y="2926458"/>
            <a:ext cx="4826000" cy="1005085"/>
          </a:xfrm>
          <a:prstGeom prst="rect">
            <a:avLst/>
          </a:prstGeom>
          <a:ln w="12700">
            <a:miter lim="400000"/>
          </a:ln>
        </p:spPr>
      </p:pic>
      <p:sp>
        <p:nvSpPr>
          <p:cNvPr id="2" name="Rectangle 1"/>
          <p:cNvSpPr/>
          <p:nvPr userDrawn="1"/>
        </p:nvSpPr>
        <p:spPr>
          <a:xfrm>
            <a:off x="0" y="6140450"/>
            <a:ext cx="2050026" cy="717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Tree>
    <p:extLst>
      <p:ext uri="{BB962C8B-B14F-4D97-AF65-F5344CB8AC3E}">
        <p14:creationId xmlns:p14="http://schemas.microsoft.com/office/powerpoint/2010/main" val="30820911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2" name="Rectangle 1"/>
          <p:cNvSpPr/>
          <p:nvPr userDrawn="1"/>
        </p:nvSpPr>
        <p:spPr>
          <a:xfrm>
            <a:off x="0" y="6140450"/>
            <a:ext cx="2050026" cy="717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pic>
        <p:nvPicPr>
          <p:cNvPr id="4" name="gdit_lng_lg-01.png">
            <a:extLst>
              <a:ext uri="{FF2B5EF4-FFF2-40B4-BE49-F238E27FC236}">
                <a16:creationId xmlns:a16="http://schemas.microsoft.com/office/drawing/2014/main" id="{324E477B-1B78-244F-9DA6-34E46E4D4F1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53025" y="3245473"/>
            <a:ext cx="1885950" cy="367054"/>
          </a:xfrm>
          <a:prstGeom prst="rect">
            <a:avLst/>
          </a:prstGeom>
          <a:ln w="12700">
            <a:miter lim="400000"/>
          </a:ln>
        </p:spPr>
      </p:pic>
    </p:spTree>
    <p:extLst>
      <p:ext uri="{BB962C8B-B14F-4D97-AF65-F5344CB8AC3E}">
        <p14:creationId xmlns:p14="http://schemas.microsoft.com/office/powerpoint/2010/main" val="186566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7" name="Rectangle 6"/>
          <p:cNvSpPr/>
          <p:nvPr/>
        </p:nvSpPr>
        <p:spPr>
          <a:xfrm>
            <a:off x="921093" y="1445989"/>
            <a:ext cx="5711482" cy="3530943"/>
          </a:xfrm>
          <a:prstGeom prst="rect">
            <a:avLst/>
          </a:prstGeom>
          <a:solidFill>
            <a:schemeClr val="accent4"/>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4"/>
              </a:solidFill>
              <a:latin typeface="Visuelt Pro Light" panose="020B0303040202040104" pitchFamily="34" charset="0"/>
            </a:endParaRPr>
          </a:p>
        </p:txBody>
      </p:sp>
      <p:sp>
        <p:nvSpPr>
          <p:cNvPr id="2" name="Title 1"/>
          <p:cNvSpPr>
            <a:spLocks noGrp="1"/>
          </p:cNvSpPr>
          <p:nvPr>
            <p:ph type="title"/>
          </p:nvPr>
        </p:nvSpPr>
        <p:spPr>
          <a:xfrm>
            <a:off x="1643216" y="2413742"/>
            <a:ext cx="4580604" cy="2040271"/>
          </a:xfrm>
        </p:spPr>
        <p:txBody>
          <a:bodyPr anchor="t">
            <a:normAutofit/>
          </a:bodyPr>
          <a:lstStyle>
            <a:lvl1pPr>
              <a:defRPr lang="en-US" sz="4000" b="0" i="0" kern="1200" dirty="0">
                <a:solidFill>
                  <a:schemeClr val="tx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Tree>
    <p:extLst>
      <p:ext uri="{BB962C8B-B14F-4D97-AF65-F5344CB8AC3E}">
        <p14:creationId xmlns:p14="http://schemas.microsoft.com/office/powerpoint/2010/main" val="29550201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Separator Slide_1">
    <p:spTree>
      <p:nvGrpSpPr>
        <p:cNvPr id="1" name=""/>
        <p:cNvGrpSpPr/>
        <p:nvPr/>
      </p:nvGrpSpPr>
      <p:grpSpPr>
        <a:xfrm>
          <a:off x="0" y="0"/>
          <a:ext cx="0" cy="0"/>
          <a:chOff x="0" y="0"/>
          <a:chExt cx="0" cy="0"/>
        </a:xfrm>
      </p:grpSpPr>
      <p:sp>
        <p:nvSpPr>
          <p:cNvPr id="19" name="Text Placeholder 1"/>
          <p:cNvSpPr>
            <a:spLocks noGrp="1"/>
          </p:cNvSpPr>
          <p:nvPr>
            <p:ph type="body" sz="quarter" idx="10" hasCustomPrompt="1"/>
          </p:nvPr>
        </p:nvSpPr>
        <p:spPr>
          <a:xfrm>
            <a:off x="0" y="3952381"/>
            <a:ext cx="12192000" cy="2279977"/>
          </a:xfrm>
          <a:prstGeom prst="rect">
            <a:avLst/>
          </a:prstGeom>
        </p:spPr>
        <p:txBody>
          <a:bodyPr anchor="ctr" anchorCtr="0"/>
          <a:lstStyle>
            <a:lvl1pPr marL="0" indent="0" algn="ctr" defTabSz="914400" rtl="0" eaLnBrk="1" latinLnBrk="0" hangingPunct="1">
              <a:buNone/>
              <a:defRPr lang="en-US" sz="2600" b="0" kern="1200" cap="all" baseline="0" dirty="0">
                <a:solidFill>
                  <a:schemeClr val="bg1"/>
                </a:solidFill>
                <a:latin typeface="+mn-lt"/>
                <a:ea typeface="+mn-ea"/>
                <a:cs typeface="+mn-cs"/>
              </a:defRPr>
            </a:lvl1pPr>
          </a:lstStyle>
          <a:p>
            <a:r>
              <a:rPr lang="en-US" dirty="0"/>
              <a:t>Section title</a:t>
            </a:r>
          </a:p>
        </p:txBody>
      </p:sp>
    </p:spTree>
    <p:extLst>
      <p:ext uri="{BB962C8B-B14F-4D97-AF65-F5344CB8AC3E}">
        <p14:creationId xmlns:p14="http://schemas.microsoft.com/office/powerpoint/2010/main" val="174640276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7_Cover Slide_Generic">
    <p:spTree>
      <p:nvGrpSpPr>
        <p:cNvPr id="1" name=""/>
        <p:cNvGrpSpPr/>
        <p:nvPr/>
      </p:nvGrpSpPr>
      <p:grpSpPr>
        <a:xfrm>
          <a:off x="0" y="0"/>
          <a:ext cx="0" cy="0"/>
          <a:chOff x="0" y="0"/>
          <a:chExt cx="0" cy="0"/>
        </a:xfrm>
      </p:grpSpPr>
      <p:sp>
        <p:nvSpPr>
          <p:cNvPr id="13" name="Text Placeholder 4"/>
          <p:cNvSpPr>
            <a:spLocks noGrp="1"/>
          </p:cNvSpPr>
          <p:nvPr userDrawn="1">
            <p:ph type="body" sz="quarter" idx="10" hasCustomPrompt="1"/>
          </p:nvPr>
        </p:nvSpPr>
        <p:spPr>
          <a:xfrm>
            <a:off x="1025238" y="3659799"/>
            <a:ext cx="6747163" cy="1698446"/>
          </a:xfrm>
          <a:prstGeom prst="rect">
            <a:avLst/>
          </a:prstGeom>
        </p:spPr>
        <p:txBody>
          <a:bodyPr anchor="b" anchorCtr="0"/>
          <a:lstStyle>
            <a:lvl1pPr marL="0" indent="0" algn="l">
              <a:lnSpc>
                <a:spcPct val="90000"/>
              </a:lnSpc>
              <a:spcBef>
                <a:spcPts val="0"/>
              </a:spcBef>
              <a:buNone/>
              <a:defRPr sz="4000" b="0" cap="all" baseline="0">
                <a:solidFill>
                  <a:schemeClr val="bg1"/>
                </a:solidFill>
              </a:defRPr>
            </a:lvl1pPr>
          </a:lstStyle>
          <a:p>
            <a:pPr lvl="0"/>
            <a:r>
              <a:rPr lang="en-US" dirty="0"/>
              <a:t>CLICK TO EDIT </a:t>
            </a:r>
          </a:p>
          <a:p>
            <a:pPr lvl="0"/>
            <a:r>
              <a:rPr lang="en-US" dirty="0"/>
              <a:t>TITLE SLIDE</a:t>
            </a:r>
          </a:p>
        </p:txBody>
      </p:sp>
      <p:sp>
        <p:nvSpPr>
          <p:cNvPr id="8" name="Text Placeholder 2"/>
          <p:cNvSpPr>
            <a:spLocks noGrp="1"/>
          </p:cNvSpPr>
          <p:nvPr userDrawn="1">
            <p:ph type="body" sz="quarter" idx="11" hasCustomPrompt="1"/>
          </p:nvPr>
        </p:nvSpPr>
        <p:spPr>
          <a:xfrm>
            <a:off x="1025238" y="5562509"/>
            <a:ext cx="6747163" cy="919779"/>
          </a:xfrm>
          <a:prstGeom prst="rect">
            <a:avLst/>
          </a:prstGeom>
        </p:spPr>
        <p:txBody>
          <a:bodyPr anchor="ctr" anchorCtr="0"/>
          <a:lstStyle>
            <a:lvl1pPr marL="0" indent="0">
              <a:spcBef>
                <a:spcPts val="0"/>
              </a:spcBef>
              <a:buNone/>
              <a:defRPr sz="1800" baseline="0">
                <a:solidFill>
                  <a:schemeClr val="bg1"/>
                </a:solidFill>
              </a:defRPr>
            </a:lvl1pPr>
          </a:lstStyle>
          <a:p>
            <a:r>
              <a:rPr lang="en-US" dirty="0"/>
              <a:t>Name, Title </a:t>
            </a:r>
            <a:br>
              <a:rPr lang="en-US" dirty="0"/>
            </a:br>
            <a:r>
              <a:rPr lang="en-US" dirty="0"/>
              <a:t>Date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59537" y="6022398"/>
            <a:ext cx="2982984" cy="352877"/>
          </a:xfrm>
          <a:prstGeom prst="rect">
            <a:avLst/>
          </a:prstGeom>
        </p:spPr>
      </p:pic>
    </p:spTree>
    <p:extLst>
      <p:ext uri="{BB962C8B-B14F-4D97-AF65-F5344CB8AC3E}">
        <p14:creationId xmlns:p14="http://schemas.microsoft.com/office/powerpoint/2010/main" val="196714131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15600" y="288567"/>
            <a:ext cx="113608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BCB53"/>
              </a:buClr>
              <a:buSzPts val="2800"/>
              <a:buNone/>
              <a:defRPr sz="2400">
                <a:solidFill>
                  <a:schemeClr val="tx1"/>
                </a:solidFill>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dirty="0"/>
          </a:p>
        </p:txBody>
      </p:sp>
      <p:sp>
        <p:nvSpPr>
          <p:cNvPr id="60" name="Google Shape;60;p15"/>
          <p:cNvSpPr txBox="1">
            <a:spLocks noGrp="1"/>
          </p:cNvSpPr>
          <p:nvPr>
            <p:ph type="body" idx="1"/>
          </p:nvPr>
        </p:nvSpPr>
        <p:spPr>
          <a:xfrm>
            <a:off x="415600" y="1130234"/>
            <a:ext cx="11360800" cy="4555200"/>
          </a:xfrm>
          <a:prstGeom prst="rect">
            <a:avLst/>
          </a:prstGeom>
          <a:noFill/>
          <a:ln>
            <a:noFill/>
          </a:ln>
        </p:spPr>
        <p:txBody>
          <a:bodyPr spcFirstLastPara="1" wrap="square" lIns="91425" tIns="91425" rIns="91425" bIns="91425" anchor="t" anchorCtr="0">
            <a:noAutofit/>
          </a:bodyPr>
          <a:lstStyle>
            <a:lvl1pPr marL="285750" lvl="0" indent="-285750" algn="l" defTabSz="457200" rtl="0" eaLnBrk="1" latinLnBrk="0" hangingPunct="1">
              <a:lnSpc>
                <a:spcPct val="90000"/>
              </a:lnSpc>
              <a:spcBef>
                <a:spcPts val="500"/>
              </a:spcBef>
              <a:spcAft>
                <a:spcPts val="0"/>
              </a:spcAft>
              <a:buClr>
                <a:schemeClr val="accent1"/>
              </a:buClr>
              <a:buSzPts val="1800"/>
              <a:buFont typeface="Arial" panose="020B0604020202020204" pitchFamily="34" charset="0"/>
              <a:buChar char="•"/>
              <a:defRPr sz="2200">
                <a:solidFill>
                  <a:schemeClr val="tx1"/>
                </a:solidFill>
              </a:defRPr>
            </a:lvl1pPr>
            <a:lvl2pPr marL="342900" lvl="1" indent="-114300" algn="l" defTabSz="457200" rtl="0" eaLnBrk="1" latinLnBrk="0" hangingPunct="1">
              <a:lnSpc>
                <a:spcPct val="90000"/>
              </a:lnSpc>
              <a:spcBef>
                <a:spcPts val="250"/>
              </a:spcBef>
              <a:spcAft>
                <a:spcPts val="0"/>
              </a:spcAft>
              <a:buClr>
                <a:schemeClr val="accent1"/>
              </a:buClr>
              <a:buSzPct val="70000"/>
              <a:buFont typeface="Arial" panose="020B0604020202020204" pitchFamily="34" charset="0"/>
              <a:buChar char="•"/>
              <a:defRPr sz="2000">
                <a:solidFill>
                  <a:schemeClr val="tx1"/>
                </a:solidFill>
              </a:defRPr>
            </a:lvl2pPr>
            <a:lvl3pPr marL="571500" lvl="2" indent="-114300" algn="l" defTabSz="457200" rtl="0" eaLnBrk="1" latinLnBrk="0" hangingPunct="1">
              <a:lnSpc>
                <a:spcPct val="90000"/>
              </a:lnSpc>
              <a:spcBef>
                <a:spcPts val="250"/>
              </a:spcBef>
              <a:spcAft>
                <a:spcPts val="0"/>
              </a:spcAft>
              <a:buClr>
                <a:schemeClr val="accent1"/>
              </a:buClr>
              <a:buSzPct val="70000"/>
              <a:buFont typeface="Arial" panose="020B0604020202020204" pitchFamily="34" charset="0"/>
              <a:buChar char="•"/>
              <a:defRPr sz="2000">
                <a:solidFill>
                  <a:schemeClr val="tx1"/>
                </a:solidFill>
              </a:defRPr>
            </a:lvl3pPr>
            <a:lvl4pPr marL="800100" lvl="3" indent="-114300" algn="l" defTabSz="457200" rtl="0" eaLnBrk="1" latinLnBrk="0" hangingPunct="1">
              <a:lnSpc>
                <a:spcPct val="90000"/>
              </a:lnSpc>
              <a:spcBef>
                <a:spcPts val="250"/>
              </a:spcBef>
              <a:spcAft>
                <a:spcPts val="0"/>
              </a:spcAft>
              <a:buClr>
                <a:schemeClr val="accent1"/>
              </a:buClr>
              <a:buSzPct val="70000"/>
              <a:buFont typeface="Arial" panose="020B0604020202020204" pitchFamily="34" charset="0"/>
              <a:buChar char="•"/>
              <a:defRPr sz="2000">
                <a:solidFill>
                  <a:schemeClr val="tx1"/>
                </a:solidFill>
              </a:defRPr>
            </a:lvl4pPr>
            <a:lvl5pPr marL="1028700" lvl="4" indent="-114300" algn="l" defTabSz="457200" rtl="0" eaLnBrk="1" latinLnBrk="0" hangingPunct="1">
              <a:lnSpc>
                <a:spcPct val="90000"/>
              </a:lnSpc>
              <a:spcBef>
                <a:spcPts val="250"/>
              </a:spcBef>
              <a:spcAft>
                <a:spcPts val="0"/>
              </a:spcAft>
              <a:buClr>
                <a:schemeClr val="accent1"/>
              </a:buClr>
              <a:buSzPct val="70000"/>
              <a:buFont typeface="Arial" panose="020B0604020202020204" pitchFamily="34" charset="0"/>
              <a:buChar char="•"/>
              <a:defRPr sz="2000">
                <a:solidFill>
                  <a:schemeClr val="tx1"/>
                </a:solidFill>
              </a:defRPr>
            </a:lvl5pPr>
            <a:lvl6pPr marL="3657646" lvl="5" indent="-423339" algn="l" rtl="0">
              <a:lnSpc>
                <a:spcPct val="115000"/>
              </a:lnSpc>
              <a:spcBef>
                <a:spcPts val="2134"/>
              </a:spcBef>
              <a:spcAft>
                <a:spcPts val="0"/>
              </a:spcAft>
              <a:buClr>
                <a:srgbClr val="439141"/>
              </a:buClr>
              <a:buSzPts val="1400"/>
              <a:buChar char="■"/>
              <a:defRPr>
                <a:solidFill>
                  <a:srgbClr val="439141"/>
                </a:solidFill>
              </a:defRPr>
            </a:lvl6pPr>
            <a:lvl7pPr marL="4267254" lvl="6" indent="-423339" algn="l" rtl="0">
              <a:lnSpc>
                <a:spcPct val="115000"/>
              </a:lnSpc>
              <a:spcBef>
                <a:spcPts val="2134"/>
              </a:spcBef>
              <a:spcAft>
                <a:spcPts val="0"/>
              </a:spcAft>
              <a:buClr>
                <a:srgbClr val="439141"/>
              </a:buClr>
              <a:buSzPts val="1400"/>
              <a:buChar char="●"/>
              <a:defRPr>
                <a:solidFill>
                  <a:srgbClr val="439141"/>
                </a:solidFill>
              </a:defRPr>
            </a:lvl7pPr>
            <a:lvl8pPr marL="4876861" lvl="7" indent="-423339" algn="l" rtl="0">
              <a:lnSpc>
                <a:spcPct val="115000"/>
              </a:lnSpc>
              <a:spcBef>
                <a:spcPts val="2134"/>
              </a:spcBef>
              <a:spcAft>
                <a:spcPts val="0"/>
              </a:spcAft>
              <a:buClr>
                <a:srgbClr val="439141"/>
              </a:buClr>
              <a:buSzPts val="1400"/>
              <a:buChar char="○"/>
              <a:defRPr>
                <a:solidFill>
                  <a:srgbClr val="439141"/>
                </a:solidFill>
              </a:defRPr>
            </a:lvl8pPr>
            <a:lvl9pPr marL="5486469" lvl="8" indent="-423339" algn="l" rtl="0">
              <a:lnSpc>
                <a:spcPct val="115000"/>
              </a:lnSpc>
              <a:spcBef>
                <a:spcPts val="2134"/>
              </a:spcBef>
              <a:spcAft>
                <a:spcPts val="2134"/>
              </a:spcAft>
              <a:buClr>
                <a:srgbClr val="439141"/>
              </a:buClr>
              <a:buSzPts val="1400"/>
              <a:buChar char="■"/>
              <a:defRPr>
                <a:solidFill>
                  <a:srgbClr val="439141"/>
                </a:solidFill>
              </a:defRPr>
            </a:lvl9pPr>
          </a:lstStyle>
          <a:p>
            <a:pPr marL="0" lvl="0" indent="0" algn="l" defTabSz="457200" rtl="0" eaLnBrk="1" latinLnBrk="0" hangingPunct="1">
              <a:lnSpc>
                <a:spcPct val="90000"/>
              </a:lnSpc>
              <a:spcBef>
                <a:spcPts val="500"/>
              </a:spcBef>
              <a:buFont typeface="Arial" panose="020B0604020202020204" pitchFamily="34" charset="0"/>
              <a:buNone/>
            </a:pPr>
            <a:r>
              <a:rPr lang="en-US" dirty="0"/>
              <a:t>Edit Master text styles</a:t>
            </a:r>
          </a:p>
          <a:p>
            <a:pPr marL="342900" lvl="1" indent="-114300" algn="l" defTabSz="457200" rtl="0" eaLnBrk="1" latinLnBrk="0" hangingPunct="1">
              <a:lnSpc>
                <a:spcPct val="90000"/>
              </a:lnSpc>
              <a:spcBef>
                <a:spcPts val="250"/>
              </a:spcBef>
              <a:buFont typeface="Arial" panose="020B0604020202020204" pitchFamily="34" charset="0"/>
              <a:buChar char="•"/>
            </a:pPr>
            <a:r>
              <a:rPr lang="en-US" dirty="0"/>
              <a:t>Second level</a:t>
            </a:r>
          </a:p>
          <a:p>
            <a:pPr marL="571500" lvl="2" indent="-114300" algn="l" defTabSz="457200" rtl="0" eaLnBrk="1" latinLnBrk="0" hangingPunct="1">
              <a:lnSpc>
                <a:spcPct val="90000"/>
              </a:lnSpc>
              <a:spcBef>
                <a:spcPts val="250"/>
              </a:spcBef>
              <a:buFont typeface="Arial" panose="020B0604020202020204" pitchFamily="34" charset="0"/>
              <a:buChar char="•"/>
            </a:pPr>
            <a:r>
              <a:rPr lang="en-US" dirty="0"/>
              <a:t>Third level</a:t>
            </a:r>
          </a:p>
          <a:p>
            <a:pPr marL="800100" lvl="3" indent="-114300" algn="l" defTabSz="457200" rtl="0" eaLnBrk="1" latinLnBrk="0" hangingPunct="1">
              <a:lnSpc>
                <a:spcPct val="90000"/>
              </a:lnSpc>
              <a:spcBef>
                <a:spcPts val="250"/>
              </a:spcBef>
              <a:buFont typeface="Arial" panose="020B0604020202020204" pitchFamily="34" charset="0"/>
              <a:buChar char="•"/>
            </a:pPr>
            <a:r>
              <a:rPr lang="en-US" dirty="0"/>
              <a:t>Fourth level</a:t>
            </a:r>
          </a:p>
          <a:p>
            <a:pPr marL="1028700" lvl="4" indent="-114300" algn="l" defTabSz="457200" rtl="0" eaLnBrk="1" latinLnBrk="0" hangingPunct="1">
              <a:lnSpc>
                <a:spcPct val="90000"/>
              </a:lnSpc>
              <a:spcBef>
                <a:spcPts val="250"/>
              </a:spcBef>
              <a:buFont typeface="Arial" panose="020B0604020202020204" pitchFamily="34" charset="0"/>
              <a:buChar char="•"/>
            </a:pPr>
            <a:r>
              <a:rPr lang="en-US" dirty="0"/>
              <a:t>Fifth level</a:t>
            </a:r>
          </a:p>
          <a:p>
            <a:endParaRPr dirty="0"/>
          </a:p>
        </p:txBody>
      </p:sp>
      <p:sp>
        <p:nvSpPr>
          <p:cNvPr id="61" name="Google Shape;61;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4" b="0" i="0" u="none" strike="noStrike" cap="none">
                <a:solidFill>
                  <a:schemeClr val="lt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368066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White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46F0-7EE4-3A49-9F35-E2182DAC88A2}"/>
              </a:ext>
            </a:extLst>
          </p:cNvPr>
          <p:cNvSpPr>
            <a:spLocks noGrp="1"/>
          </p:cNvSpPr>
          <p:nvPr>
            <p:ph type="title"/>
          </p:nvPr>
        </p:nvSpPr>
        <p:spPr>
          <a:xfrm>
            <a:off x="914400" y="400051"/>
            <a:ext cx="10363200" cy="685800"/>
          </a:xfrm>
        </p:spPr>
        <p:txBody>
          <a:bodyPr/>
          <a:lstStyle/>
          <a:p>
            <a:r>
              <a:rPr lang="en-US" dirty="0"/>
              <a:t>Click to edit Master title style</a:t>
            </a:r>
          </a:p>
        </p:txBody>
      </p:sp>
      <p:sp>
        <p:nvSpPr>
          <p:cNvPr id="3" name="Slide Number Placeholder 2">
            <a:extLst>
              <a:ext uri="{FF2B5EF4-FFF2-40B4-BE49-F238E27FC236}">
                <a16:creationId xmlns:a16="http://schemas.microsoft.com/office/drawing/2014/main" id="{29109761-F216-2246-8CA5-134B147FFD8D}"/>
              </a:ext>
            </a:extLst>
          </p:cNvPr>
          <p:cNvSpPr>
            <a:spLocks noGrp="1"/>
          </p:cNvSpPr>
          <p:nvPr>
            <p:ph type="sldNum" sz="quarter" idx="10"/>
          </p:nvPr>
        </p:nvSpPr>
        <p:spPr/>
        <p:txBody>
          <a:bodyPr/>
          <a:lstStyle>
            <a:lvl1pPr>
              <a:defRPr sz="600"/>
            </a:lvl1pPr>
          </a:lstStyle>
          <a:p>
            <a:fld id="{0CA48063-0C16-4547-A139-673C8D208ECC}" type="slidenum">
              <a:rPr lang="en-US" smtClean="0"/>
              <a:pPr/>
              <a:t>‹#›</a:t>
            </a:fld>
            <a:endParaRPr lang="en-US" dirty="0"/>
          </a:p>
        </p:txBody>
      </p:sp>
      <p:sp>
        <p:nvSpPr>
          <p:cNvPr id="5" name="Text Placeholder 4">
            <a:extLst>
              <a:ext uri="{FF2B5EF4-FFF2-40B4-BE49-F238E27FC236}">
                <a16:creationId xmlns:a16="http://schemas.microsoft.com/office/drawing/2014/main" id="{EA650BD2-0EB1-524B-AF48-A76182C5A4CD}"/>
              </a:ext>
            </a:extLst>
          </p:cNvPr>
          <p:cNvSpPr>
            <a:spLocks noGrp="1"/>
          </p:cNvSpPr>
          <p:nvPr>
            <p:ph type="body" sz="quarter" idx="11"/>
          </p:nvPr>
        </p:nvSpPr>
        <p:spPr>
          <a:xfrm>
            <a:off x="914401" y="1371600"/>
            <a:ext cx="6734175" cy="47625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3201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Half Split Gray">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7025276" y="408038"/>
            <a:ext cx="4218398" cy="693175"/>
          </a:xfrm>
        </p:spPr>
        <p:txBody>
          <a:bodyPr/>
          <a:lstStyle>
            <a:lvl1pPr>
              <a:defRPr sz="2400" baseline="0"/>
            </a:lvl1pPr>
          </a:lstStyle>
          <a:p>
            <a:pPr lvl="0"/>
            <a:r>
              <a:rPr lang="en-US" dirty="0"/>
              <a:t>Click to edit Master title style</a:t>
            </a:r>
          </a:p>
        </p:txBody>
      </p:sp>
      <p:sp>
        <p:nvSpPr>
          <p:cNvPr id="3" name="Rectangle 2">
            <a:extLst>
              <a:ext uri="{FF2B5EF4-FFF2-40B4-BE49-F238E27FC236}">
                <a16:creationId xmlns:a16="http://schemas.microsoft.com/office/drawing/2014/main" id="{DC1AAE22-F08D-AB47-8B9E-0DBD48FA41D5}"/>
              </a:ext>
            </a:extLst>
          </p:cNvPr>
          <p:cNvSpPr/>
          <p:nvPr userDrawn="1"/>
        </p:nvSpPr>
        <p:spPr>
          <a:xfrm>
            <a:off x="0" y="-1"/>
            <a:ext cx="6096000" cy="6858001"/>
          </a:xfrm>
          <a:prstGeom prst="rect">
            <a:avLst/>
          </a:prstGeom>
          <a:solidFill>
            <a:srgbClr val="737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D92FE397-791B-5541-830B-07296E625FBB}"/>
              </a:ext>
            </a:extLst>
          </p:cNvPr>
          <p:cNvSpPr>
            <a:spLocks noGrp="1"/>
          </p:cNvSpPr>
          <p:nvPr>
            <p:ph type="title"/>
          </p:nvPr>
        </p:nvSpPr>
        <p:spPr>
          <a:xfrm>
            <a:off x="914400" y="400050"/>
            <a:ext cx="4267200" cy="685800"/>
          </a:xfrm>
        </p:spPr>
        <p:txBody>
          <a:bodyPr/>
          <a:lstStyle>
            <a:lvl1pPr>
              <a:defRPr>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1313F49F-AC2D-3A47-889D-B7497938DCCC}"/>
              </a:ext>
            </a:extLst>
          </p:cNvPr>
          <p:cNvSpPr>
            <a:spLocks noGrp="1"/>
          </p:cNvSpPr>
          <p:nvPr>
            <p:ph type="body" sz="quarter" idx="10"/>
          </p:nvPr>
        </p:nvSpPr>
        <p:spPr>
          <a:xfrm>
            <a:off x="914400" y="1371600"/>
            <a:ext cx="4267200" cy="47625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0C58B9C1-A8EF-FD42-B722-1A6E234F62B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3726" y="6277356"/>
            <a:ext cx="1092708" cy="539794"/>
          </a:xfrm>
          <a:prstGeom prst="rect">
            <a:avLst/>
          </a:prstGeom>
        </p:spPr>
      </p:pic>
      <p:sp>
        <p:nvSpPr>
          <p:cNvPr id="7" name="Slide Number Placeholder 5">
            <a:extLst>
              <a:ext uri="{FF2B5EF4-FFF2-40B4-BE49-F238E27FC236}">
                <a16:creationId xmlns:a16="http://schemas.microsoft.com/office/drawing/2014/main" id="{2CC37815-0B9D-F44A-A159-EB7BE294677F}"/>
              </a:ext>
            </a:extLst>
          </p:cNvPr>
          <p:cNvSpPr>
            <a:spLocks noGrp="1"/>
          </p:cNvSpPr>
          <p:nvPr>
            <p:ph type="sldNum" sz="quarter" idx="4"/>
          </p:nvPr>
        </p:nvSpPr>
        <p:spPr>
          <a:xfrm>
            <a:off x="10779645" y="6465038"/>
            <a:ext cx="492292" cy="164432"/>
          </a:xfrm>
          <a:prstGeom prst="rect">
            <a:avLst/>
          </a:prstGeom>
        </p:spPr>
        <p:txBody>
          <a:bodyPr vert="horz" lIns="91440" tIns="45720" rIns="91440" bIns="45720" rtlCol="0" anchor="t"/>
          <a:lstStyle>
            <a:lvl1pPr algn="r">
              <a:defRPr sz="600" b="0" i="0">
                <a:solidFill>
                  <a:schemeClr val="tx1"/>
                </a:solidFill>
                <a:latin typeface="Arial" panose="020B0604020202020204" pitchFamily="34" charset="0"/>
                <a:cs typeface="Arial" panose="020B0604020202020204" pitchFamily="34" charset="0"/>
              </a:defRPr>
            </a:lvl1pPr>
          </a:lstStyle>
          <a:p>
            <a:fld id="{0CA48063-0C16-4547-A139-673C8D208ECC}" type="slidenum">
              <a:rPr lang="en-US" smtClean="0"/>
              <a:pPr/>
              <a:t>‹#›</a:t>
            </a:fld>
            <a:endParaRPr lang="en-US" dirty="0"/>
          </a:p>
        </p:txBody>
      </p:sp>
      <p:sp>
        <p:nvSpPr>
          <p:cNvPr id="10" name="Text Placeholder 4">
            <a:extLst>
              <a:ext uri="{FF2B5EF4-FFF2-40B4-BE49-F238E27FC236}">
                <a16:creationId xmlns:a16="http://schemas.microsoft.com/office/drawing/2014/main" id="{0B0FB940-51AF-DB41-8625-F9C9DBCE992F}"/>
              </a:ext>
            </a:extLst>
          </p:cNvPr>
          <p:cNvSpPr>
            <a:spLocks noGrp="1"/>
          </p:cNvSpPr>
          <p:nvPr>
            <p:ph type="body" sz="quarter" idx="11"/>
          </p:nvPr>
        </p:nvSpPr>
        <p:spPr>
          <a:xfrm>
            <a:off x="6991350" y="1371600"/>
            <a:ext cx="4286251" cy="4762500"/>
          </a:xfrm>
        </p:spPr>
        <p:txBody>
          <a:bodyPr/>
          <a:lstStyle>
            <a:lvl1pPr>
              <a:defRPr>
                <a:solidFill>
                  <a:srgbClr val="474A4C"/>
                </a:solidFill>
                <a:latin typeface="Arial" panose="020B0604020202020204" pitchFamily="34" charset="0"/>
                <a:cs typeface="Arial" panose="020B0604020202020204" pitchFamily="34" charset="0"/>
              </a:defRPr>
            </a:lvl1pPr>
            <a:lvl2pPr>
              <a:defRPr>
                <a:solidFill>
                  <a:srgbClr val="474A4C"/>
                </a:solidFill>
                <a:latin typeface="Arial" panose="020B0604020202020204" pitchFamily="34" charset="0"/>
                <a:cs typeface="Arial" panose="020B0604020202020204" pitchFamily="34" charset="0"/>
              </a:defRPr>
            </a:lvl2pPr>
            <a:lvl3pPr>
              <a:defRPr>
                <a:solidFill>
                  <a:srgbClr val="474A4C"/>
                </a:solidFill>
                <a:latin typeface="Arial" panose="020B0604020202020204" pitchFamily="34" charset="0"/>
                <a:cs typeface="Arial" panose="020B0604020202020204" pitchFamily="34" charset="0"/>
              </a:defRPr>
            </a:lvl3pPr>
            <a:lvl4pPr>
              <a:defRPr>
                <a:solidFill>
                  <a:srgbClr val="474A4C"/>
                </a:solidFill>
                <a:latin typeface="Arial" panose="020B0604020202020204" pitchFamily="34" charset="0"/>
                <a:cs typeface="Arial" panose="020B0604020202020204" pitchFamily="34" charset="0"/>
              </a:defRPr>
            </a:lvl4pPr>
            <a:lvl5pPr>
              <a:defRPr>
                <a:solidFill>
                  <a:srgbClr val="474A4C"/>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92580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Imag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5564" t="1741" r="27280" b="1746"/>
          <a:stretch/>
        </p:blipFill>
        <p:spPr>
          <a:xfrm>
            <a:off x="6105525" y="0"/>
            <a:ext cx="6086475" cy="6861566"/>
          </a:xfrm>
          <a:prstGeom prst="rect">
            <a:avLst/>
          </a:prstGeom>
        </p:spPr>
      </p:pic>
      <p:sp>
        <p:nvSpPr>
          <p:cNvPr id="2" name="Rectangle 1"/>
          <p:cNvSpPr/>
          <p:nvPr userDrawn="1"/>
        </p:nvSpPr>
        <p:spPr>
          <a:xfrm>
            <a:off x="921093" y="691979"/>
            <a:ext cx="6737007" cy="3841922"/>
          </a:xfrm>
          <a:prstGeom prst="rect">
            <a:avLst/>
          </a:prstGeom>
          <a:solidFill>
            <a:schemeClr val="accent5"/>
          </a:solidFill>
        </p:spPr>
        <p:txBody>
          <a:bodyPr vert="horz" lIns="45720" tIns="22860" rIns="45720" bIns="22860" rtlCol="0" anchor="t">
            <a:normAutofit/>
          </a:bodyPr>
          <a:lstStyle/>
          <a:p>
            <a:pPr lvl="0" eaLnBrk="1" hangingPunct="1">
              <a:lnSpc>
                <a:spcPct val="90000"/>
              </a:lnSpc>
              <a:spcBef>
                <a:spcPts val="500"/>
              </a:spcBef>
              <a:buFont typeface="Arial" panose="020B0604020202020204" pitchFamily="34" charset="0"/>
            </a:pPr>
            <a:endParaRPr lang="en-US" sz="1350" kern="1200">
              <a:solidFill>
                <a:schemeClr val="accent5"/>
              </a:solidFill>
              <a:latin typeface="Visuelt Pro Light" panose="020B0303040202040104" pitchFamily="34" charset="0"/>
            </a:endParaRPr>
          </a:p>
        </p:txBody>
      </p:sp>
      <p:sp>
        <p:nvSpPr>
          <p:cNvPr id="9" name="Text Placeholder 8">
            <a:extLst>
              <a:ext uri="{FF2B5EF4-FFF2-40B4-BE49-F238E27FC236}">
                <a16:creationId xmlns:a16="http://schemas.microsoft.com/office/drawing/2014/main" id="{08524E2F-C4E1-004C-975E-E0C242DA8368}"/>
              </a:ext>
            </a:extLst>
          </p:cNvPr>
          <p:cNvSpPr>
            <a:spLocks noGrp="1"/>
          </p:cNvSpPr>
          <p:nvPr>
            <p:ph type="body" sz="quarter" idx="15"/>
          </p:nvPr>
        </p:nvSpPr>
        <p:spPr>
          <a:xfrm>
            <a:off x="1350508" y="2952750"/>
            <a:ext cx="5901372" cy="595563"/>
          </a:xfrm>
        </p:spPr>
        <p:txBody>
          <a:bodyPr/>
          <a:lstStyle/>
          <a:p>
            <a:pPr lvl="0"/>
            <a:r>
              <a:rPr lang="en-US" dirty="0"/>
              <a:t>Edit Master text styles</a:t>
            </a:r>
          </a:p>
        </p:txBody>
      </p:sp>
      <p:sp>
        <p:nvSpPr>
          <p:cNvPr id="10" name="Title 9">
            <a:extLst>
              <a:ext uri="{FF2B5EF4-FFF2-40B4-BE49-F238E27FC236}">
                <a16:creationId xmlns:a16="http://schemas.microsoft.com/office/drawing/2014/main" id="{6879717D-D0B0-8D44-92DB-187FB30EB5DD}"/>
              </a:ext>
            </a:extLst>
          </p:cNvPr>
          <p:cNvSpPr>
            <a:spLocks noGrp="1"/>
          </p:cNvSpPr>
          <p:nvPr>
            <p:ph type="title"/>
          </p:nvPr>
        </p:nvSpPr>
        <p:spPr>
          <a:xfrm>
            <a:off x="1349977" y="1377779"/>
            <a:ext cx="5902452" cy="1470207"/>
          </a:xfrm>
        </p:spPr>
        <p:txBody>
          <a:bodyPr/>
          <a:lstStyle/>
          <a:p>
            <a:r>
              <a:rPr lang="en-US" dirty="0"/>
              <a:t>Click to edit Master title style</a:t>
            </a:r>
          </a:p>
        </p:txBody>
      </p:sp>
    </p:spTree>
    <p:extLst>
      <p:ext uri="{BB962C8B-B14F-4D97-AF65-F5344CB8AC3E}">
        <p14:creationId xmlns:p14="http://schemas.microsoft.com/office/powerpoint/2010/main" val="144847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Tree>
    <p:extLst>
      <p:ext uri="{BB962C8B-B14F-4D97-AF65-F5344CB8AC3E}">
        <p14:creationId xmlns:p14="http://schemas.microsoft.com/office/powerpoint/2010/main" val="162803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082D23AF-1948-2B40-B76B-501B4452FE21}"/>
              </a:ext>
            </a:extLst>
          </p:cNvPr>
          <p:cNvSpPr/>
          <p:nvPr/>
        </p:nvSpPr>
        <p:spPr>
          <a:xfrm>
            <a:off x="914400" y="1371601"/>
            <a:ext cx="4953001" cy="4762500"/>
          </a:xfrm>
          <a:prstGeom prst="rect">
            <a:avLst/>
          </a:prstGeom>
          <a:solidFill>
            <a:schemeClr val="accent5"/>
          </a:solidFill>
          <a:ln w="25400">
            <a:miter lim="400000"/>
          </a:ln>
        </p:spPr>
        <p:txBody>
          <a:bodyPr lIns="60960" tIns="60960" rIns="60960" bIns="60960" anchor="ctr"/>
          <a:lstStyle/>
          <a:p>
            <a:endParaRPr sz="900"/>
          </a:p>
        </p:txBody>
      </p:sp>
      <p:sp>
        <p:nvSpPr>
          <p:cNvPr id="9" name="Rectangle">
            <a:extLst>
              <a:ext uri="{FF2B5EF4-FFF2-40B4-BE49-F238E27FC236}">
                <a16:creationId xmlns:a16="http://schemas.microsoft.com/office/drawing/2014/main" id="{4DE7C364-5E52-C448-8F2E-C230F896FD8D}"/>
              </a:ext>
            </a:extLst>
          </p:cNvPr>
          <p:cNvSpPr/>
          <p:nvPr/>
        </p:nvSpPr>
        <p:spPr>
          <a:xfrm>
            <a:off x="6324600" y="1371600"/>
            <a:ext cx="4953000" cy="4762501"/>
          </a:xfrm>
          <a:prstGeom prst="rect">
            <a:avLst/>
          </a:prstGeom>
          <a:solidFill>
            <a:schemeClr val="accent5"/>
          </a:solidFill>
          <a:ln w="25400">
            <a:miter lim="400000"/>
          </a:ln>
        </p:spPr>
        <p:txBody>
          <a:bodyPr lIns="60960" tIns="60960" rIns="60960" bIns="60960" anchor="ctr"/>
          <a:lstStyle/>
          <a:p>
            <a:endParaRPr sz="90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299" y="4557194"/>
            <a:ext cx="4267200" cy="15832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7500" y="4552950"/>
            <a:ext cx="4267200" cy="15811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A00A8-2E18-407C-B5E8-BADBD14F9FF1}" type="slidenum">
              <a:rPr lang="en-US" smtClean="0"/>
              <a:t>‹#›</a:t>
            </a:fld>
            <a:endParaRPr lang="en-US"/>
          </a:p>
        </p:txBody>
      </p:sp>
      <p:sp>
        <p:nvSpPr>
          <p:cNvPr id="11" name="Picture Placeholder 10"/>
          <p:cNvSpPr>
            <a:spLocks noGrp="1"/>
          </p:cNvSpPr>
          <p:nvPr>
            <p:ph type="pic" sz="quarter" idx="13"/>
          </p:nvPr>
        </p:nvSpPr>
        <p:spPr>
          <a:xfrm>
            <a:off x="1257300" y="1577975"/>
            <a:ext cx="4267200" cy="2640013"/>
          </a:xfrm>
        </p:spPr>
        <p:txBody>
          <a:bodyPr/>
          <a:lstStyle/>
          <a:p>
            <a:r>
              <a:rPr lang="en-US" smtClean="0"/>
              <a:t>Click icon to add picture</a:t>
            </a:r>
            <a:endParaRPr lang="en-US"/>
          </a:p>
        </p:txBody>
      </p:sp>
      <p:sp>
        <p:nvSpPr>
          <p:cNvPr id="13" name="Picture Placeholder 12"/>
          <p:cNvSpPr>
            <a:spLocks noGrp="1"/>
          </p:cNvSpPr>
          <p:nvPr>
            <p:ph type="pic" sz="quarter" idx="14"/>
          </p:nvPr>
        </p:nvSpPr>
        <p:spPr>
          <a:xfrm>
            <a:off x="6667500" y="1577975"/>
            <a:ext cx="4267200" cy="2640013"/>
          </a:xfrm>
        </p:spPr>
        <p:txBody>
          <a:bodyPr/>
          <a:lstStyle/>
          <a:p>
            <a:r>
              <a:rPr lang="en-US" smtClean="0"/>
              <a:t>Click icon to add picture</a:t>
            </a:r>
            <a:endParaRPr lang="en-US"/>
          </a:p>
        </p:txBody>
      </p:sp>
    </p:spTree>
    <p:extLst>
      <p:ext uri="{BB962C8B-B14F-4D97-AF65-F5344CB8AC3E}">
        <p14:creationId xmlns:p14="http://schemas.microsoft.com/office/powerpoint/2010/main" val="51648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1" y="390525"/>
            <a:ext cx="3143250" cy="688975"/>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14400" y="1365250"/>
            <a:ext cx="3143250" cy="4775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A00A8-2E18-407C-B5E8-BADBD14F9FF1}" type="slidenum">
              <a:rPr lang="en-US" smtClean="0"/>
              <a:t>‹#›</a:t>
            </a:fld>
            <a:endParaRPr lang="en-US"/>
          </a:p>
        </p:txBody>
      </p:sp>
      <p:sp>
        <p:nvSpPr>
          <p:cNvPr id="7" name="Picture Placeholder 6"/>
          <p:cNvSpPr>
            <a:spLocks noGrp="1"/>
          </p:cNvSpPr>
          <p:nvPr>
            <p:ph type="pic" sz="quarter" idx="13"/>
          </p:nvPr>
        </p:nvSpPr>
        <p:spPr>
          <a:xfrm>
            <a:off x="4527550" y="0"/>
            <a:ext cx="7664450" cy="6858000"/>
          </a:xfrm>
        </p:spPr>
        <p:txBody>
          <a:bodyPr/>
          <a:lstStyle/>
          <a:p>
            <a:r>
              <a:rPr lang="en-US" smtClean="0"/>
              <a:t>Click icon to add picture</a:t>
            </a:r>
            <a:endParaRPr lang="en-US"/>
          </a:p>
        </p:txBody>
      </p:sp>
    </p:spTree>
    <p:extLst>
      <p:ext uri="{BB962C8B-B14F-4D97-AF65-F5344CB8AC3E}">
        <p14:creationId xmlns:p14="http://schemas.microsoft.com/office/powerpoint/2010/main" val="382303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image" Target="../media/image1.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90525"/>
            <a:ext cx="10363201" cy="68897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365250"/>
            <a:ext cx="6743700" cy="4775200"/>
          </a:xfrm>
          <a:prstGeom prst="rect">
            <a:avLst/>
          </a:prstGeom>
        </p:spPr>
        <p:txBody>
          <a:bodyPr vert="horz" lIns="91440" tIns="45720" rIns="91440" bIns="45720" rtlCol="0">
            <a:normAutofit/>
          </a:bodyPr>
          <a:lstStyle/>
          <a:p>
            <a:pPr marL="0" lvl="0" indent="0" algn="l" defTabSz="457200" rtl="0" eaLnBrk="1" latinLnBrk="0" hangingPunct="1">
              <a:lnSpc>
                <a:spcPct val="90000"/>
              </a:lnSpc>
              <a:spcBef>
                <a:spcPts val="500"/>
              </a:spcBef>
              <a:buFont typeface="Arial" panose="020B0604020202020204" pitchFamily="34" charset="0"/>
              <a:buNone/>
            </a:pPr>
            <a:r>
              <a:rPr lang="en-US" dirty="0"/>
              <a:t>Edit Master text styles</a:t>
            </a:r>
          </a:p>
          <a:p>
            <a:pPr marL="342900" lvl="1" indent="-114300" algn="l" defTabSz="457200" rtl="0" eaLnBrk="1" latinLnBrk="0" hangingPunct="1">
              <a:lnSpc>
                <a:spcPct val="90000"/>
              </a:lnSpc>
              <a:spcBef>
                <a:spcPts val="250"/>
              </a:spcBef>
              <a:buFont typeface="Arial" panose="020B0604020202020204" pitchFamily="34" charset="0"/>
              <a:buChar char="•"/>
            </a:pPr>
            <a:r>
              <a:rPr lang="en-US" dirty="0"/>
              <a:t>Second level</a:t>
            </a:r>
          </a:p>
          <a:p>
            <a:pPr marL="571500" lvl="2" indent="-114300" algn="l" defTabSz="457200" rtl="0" eaLnBrk="1" latinLnBrk="0" hangingPunct="1">
              <a:lnSpc>
                <a:spcPct val="90000"/>
              </a:lnSpc>
              <a:spcBef>
                <a:spcPts val="250"/>
              </a:spcBef>
              <a:buFont typeface="Arial" panose="020B0604020202020204" pitchFamily="34" charset="0"/>
              <a:buChar char="•"/>
            </a:pPr>
            <a:r>
              <a:rPr lang="en-US" dirty="0"/>
              <a:t>Third level</a:t>
            </a:r>
          </a:p>
          <a:p>
            <a:pPr marL="800100" lvl="3" indent="-114300" algn="l" defTabSz="457200" rtl="0" eaLnBrk="1" latinLnBrk="0" hangingPunct="1">
              <a:lnSpc>
                <a:spcPct val="90000"/>
              </a:lnSpc>
              <a:spcBef>
                <a:spcPts val="250"/>
              </a:spcBef>
              <a:buFont typeface="Arial" panose="020B0604020202020204" pitchFamily="34" charset="0"/>
              <a:buChar char="•"/>
            </a:pPr>
            <a:r>
              <a:rPr lang="en-US" dirty="0"/>
              <a:t>Fourth level</a:t>
            </a:r>
          </a:p>
          <a:p>
            <a:pPr marL="1028700" lvl="4" indent="-114300" algn="l" defTabSz="457200" rtl="0" eaLnBrk="1" latinLnBrk="0" hangingPunct="1">
              <a:lnSpc>
                <a:spcPct val="90000"/>
              </a:lnSpc>
              <a:spcBef>
                <a:spcPts val="250"/>
              </a:spcBef>
              <a:buFont typeface="Arial" panose="020B0604020202020204" pitchFamily="34" charset="0"/>
              <a:buChar char="•"/>
            </a:pPr>
            <a:r>
              <a:rPr lang="en-US" dirty="0"/>
              <a:t>Fifth level</a:t>
            </a:r>
          </a:p>
        </p:txBody>
      </p:sp>
      <p:sp>
        <p:nvSpPr>
          <p:cNvPr id="5" name="Footer Placeholder 4"/>
          <p:cNvSpPr>
            <a:spLocks noGrp="1"/>
          </p:cNvSpPr>
          <p:nvPr>
            <p:ph type="ftr" sz="quarter" idx="3"/>
          </p:nvPr>
        </p:nvSpPr>
        <p:spPr>
          <a:xfrm>
            <a:off x="6096000" y="6473372"/>
            <a:ext cx="4581832" cy="148345"/>
          </a:xfrm>
          <a:prstGeom prst="rect">
            <a:avLst/>
          </a:prstGeom>
        </p:spPr>
        <p:txBody>
          <a:bodyPr vert="horz" lIns="91440" tIns="45720" rIns="91440" bIns="45720" rtlCol="0" anchor="ctr"/>
          <a:lstStyle>
            <a:lvl1pPr algn="r">
              <a:defRPr sz="525" spc="100" baseline="0">
                <a:solidFill>
                  <a:schemeClr val="tx1"/>
                </a:solidFill>
              </a:defRPr>
            </a:lvl1pPr>
          </a:lstStyle>
          <a:p>
            <a:endParaRPr lang="en-US"/>
          </a:p>
        </p:txBody>
      </p:sp>
      <p:sp>
        <p:nvSpPr>
          <p:cNvPr id="6" name="Slide Number Placeholder 5"/>
          <p:cNvSpPr>
            <a:spLocks noGrp="1"/>
          </p:cNvSpPr>
          <p:nvPr>
            <p:ph type="sldNum" sz="quarter" idx="4"/>
          </p:nvPr>
        </p:nvSpPr>
        <p:spPr>
          <a:xfrm>
            <a:off x="10810568" y="6469317"/>
            <a:ext cx="467033" cy="156455"/>
          </a:xfrm>
          <a:prstGeom prst="rect">
            <a:avLst/>
          </a:prstGeom>
        </p:spPr>
        <p:txBody>
          <a:bodyPr vert="horz" lIns="91440" tIns="45720" rIns="91440" bIns="45720" rtlCol="0" anchor="ctr"/>
          <a:lstStyle>
            <a:lvl1pPr algn="r">
              <a:defRPr sz="600">
                <a:solidFill>
                  <a:schemeClr val="tx1"/>
                </a:solidFill>
                <a:latin typeface="Arial" panose="020B0604020202020204" pitchFamily="34" charset="0"/>
                <a:cs typeface="Arial" panose="020B0604020202020204" pitchFamily="34" charset="0"/>
              </a:defRPr>
            </a:lvl1pPr>
          </a:lstStyle>
          <a:p>
            <a:fld id="{00FA00A8-2E18-407C-B5E8-BADBD14F9FF1}" type="slidenum">
              <a:rPr lang="en-US" smtClean="0"/>
              <a:t>‹#›</a:t>
            </a:fld>
            <a:endParaRPr lang="en-US"/>
          </a:p>
        </p:txBody>
      </p:sp>
      <p:pic>
        <p:nvPicPr>
          <p:cNvPr id="32" name="gdit_sht_lg_rgb-01.png" descr="gdit_sht_lg_rgb-01.png">
            <a:extLst>
              <a:ext uri="{FF2B5EF4-FFF2-40B4-BE49-F238E27FC236}">
                <a16:creationId xmlns:a16="http://schemas.microsoft.com/office/drawing/2014/main" id="{FE10B9AB-D43A-204D-A798-B8D3D267D8D4}"/>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713985" y="6277389"/>
            <a:ext cx="1094128" cy="540310"/>
          </a:xfrm>
          <a:prstGeom prst="rect">
            <a:avLst/>
          </a:prstGeom>
          <a:ln w="12700">
            <a:miter lim="400000"/>
          </a:ln>
        </p:spPr>
      </p:pic>
    </p:spTree>
    <p:extLst>
      <p:ext uri="{BB962C8B-B14F-4D97-AF65-F5344CB8AC3E}">
        <p14:creationId xmlns:p14="http://schemas.microsoft.com/office/powerpoint/2010/main" val="852845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726" r:id="rId33"/>
  </p:sldLayoutIdLst>
  <p:txStyles>
    <p:titleStyle>
      <a:lvl1pPr algn="l" defTabSz="914400" rtl="0" eaLnBrk="1" latinLnBrk="0" hangingPunct="1">
        <a:lnSpc>
          <a:spcPct val="90000"/>
        </a:lnSpc>
        <a:spcBef>
          <a:spcPct val="0"/>
        </a:spcBef>
        <a:buNone/>
        <a:defRPr lang="en-US" sz="2400" b="0" i="0" kern="1200" dirty="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1350" b="0" i="0" kern="1200" dirty="0" smtClean="0">
          <a:solidFill>
            <a:schemeClr val="tx1"/>
          </a:solidFill>
          <a:latin typeface="Arial" panose="020B0604020202020204" pitchFamily="34" charset="0"/>
          <a:ea typeface="+mn-ea"/>
          <a:cs typeface="Arial" panose="020B0604020202020204" pitchFamily="34" charset="0"/>
        </a:defRPr>
      </a:lvl1pPr>
      <a:lvl2pPr marL="457200" indent="-228600" algn="l" defTabSz="914400" rtl="0" eaLnBrk="1" latinLnBrk="0" hangingPunct="1">
        <a:lnSpc>
          <a:spcPct val="90000"/>
        </a:lnSpc>
        <a:spcBef>
          <a:spcPts val="500"/>
        </a:spcBef>
        <a:buFont typeface="Arial" panose="020B0604020202020204" pitchFamily="34" charset="0"/>
        <a:buChar char="•"/>
        <a:defRPr lang="en-US" sz="1350" b="0" i="0" kern="1200" dirty="0" smtClean="0">
          <a:solidFill>
            <a:schemeClr val="tx1"/>
          </a:solidFill>
          <a:latin typeface="Arial" panose="020B0604020202020204" pitchFamily="34" charset="0"/>
          <a:ea typeface="+mn-ea"/>
          <a:cs typeface="Arial" panose="020B0604020202020204" pitchFamily="34" charset="0"/>
        </a:defRPr>
      </a:lvl2pPr>
      <a:lvl3pPr marL="685800" indent="-228600" algn="l" defTabSz="914400" rtl="0" eaLnBrk="1" latinLnBrk="0" hangingPunct="1">
        <a:lnSpc>
          <a:spcPct val="90000"/>
        </a:lnSpc>
        <a:spcBef>
          <a:spcPts val="500"/>
        </a:spcBef>
        <a:buFont typeface="Arial" panose="020B0604020202020204" pitchFamily="34" charset="0"/>
        <a:buChar char="•"/>
        <a:defRPr lang="en-US" sz="1350" b="0" i="0" kern="1200" dirty="0" smtClean="0">
          <a:solidFill>
            <a:schemeClr val="tx1"/>
          </a:solidFill>
          <a:latin typeface="Arial" panose="020B0604020202020204" pitchFamily="34" charset="0"/>
          <a:ea typeface="+mn-ea"/>
          <a:cs typeface="Arial" panose="020B0604020202020204" pitchFamily="34" charset="0"/>
        </a:defRPr>
      </a:lvl3pPr>
      <a:lvl4pPr marL="914400" indent="-228600" algn="l" defTabSz="914400" rtl="0" eaLnBrk="1" latinLnBrk="0" hangingPunct="1">
        <a:lnSpc>
          <a:spcPct val="90000"/>
        </a:lnSpc>
        <a:spcBef>
          <a:spcPts val="500"/>
        </a:spcBef>
        <a:buFont typeface="Arial" panose="020B0604020202020204" pitchFamily="34" charset="0"/>
        <a:buChar char="•"/>
        <a:defRPr lang="en-US" sz="1350" b="0" i="0" kern="1200" dirty="0" smtClean="0">
          <a:solidFill>
            <a:schemeClr val="tx1"/>
          </a:solidFill>
          <a:latin typeface="Arial" panose="020B0604020202020204" pitchFamily="34" charset="0"/>
          <a:ea typeface="+mn-ea"/>
          <a:cs typeface="Arial" panose="020B0604020202020204" pitchFamily="34" charset="0"/>
        </a:defRPr>
      </a:lvl4pPr>
      <a:lvl5pPr marL="1143000" indent="-228600" algn="l" defTabSz="914400" rtl="0" eaLnBrk="1" latinLnBrk="0" hangingPunct="1">
        <a:lnSpc>
          <a:spcPct val="90000"/>
        </a:lnSpc>
        <a:spcBef>
          <a:spcPts val="500"/>
        </a:spcBef>
        <a:buFont typeface="Arial" panose="020B0604020202020204" pitchFamily="34" charset="0"/>
        <a:buChar char="•"/>
        <a:defRPr lang="en-US" sz="1350" b="0" i="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36">
          <p15:clr>
            <a:srgbClr val="F26B43"/>
          </p15:clr>
        </p15:guide>
        <p15:guide id="2" pos="7680">
          <p15:clr>
            <a:srgbClr val="F26B43"/>
          </p15:clr>
        </p15:guide>
        <p15:guide id="3" pos="1152">
          <p15:clr>
            <a:srgbClr val="F26B43"/>
          </p15:clr>
        </p15:guide>
        <p15:guide id="4" pos="5112">
          <p15:clr>
            <a:srgbClr val="F26B43"/>
          </p15:clr>
        </p15:guide>
        <p15:guide id="5" pos="5704">
          <p15:clr>
            <a:srgbClr val="F26B43"/>
          </p15:clr>
        </p15:guide>
        <p15:guide id="6" pos="9648">
          <p15:clr>
            <a:srgbClr val="F26B43"/>
          </p15:clr>
        </p15:guide>
        <p15:guide id="7" pos="10252">
          <p15:clr>
            <a:srgbClr val="F26B43"/>
          </p15:clr>
        </p15:guide>
        <p15:guide id="8" pos="14208">
          <p15:clr>
            <a:srgbClr val="F26B43"/>
          </p15:clr>
        </p15:guide>
        <p15:guide id="9" orient="horz" pos="492">
          <p15:clr>
            <a:srgbClr val="F26B43"/>
          </p15:clr>
        </p15:guide>
        <p15:guide id="10" orient="horz" pos="7736">
          <p15:clr>
            <a:srgbClr val="F26B43"/>
          </p15:clr>
        </p15:guide>
        <p15:guide id="11" orient="horz" pos="1360">
          <p15:clr>
            <a:srgbClr val="F26B43"/>
          </p15:clr>
        </p15:guide>
        <p15:guide id="12" orient="horz" pos="1720">
          <p15:clr>
            <a:srgbClr val="F26B43"/>
          </p15:clr>
        </p15:guide>
        <p15:guide id="13" orient="horz" pos="373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90525"/>
            <a:ext cx="10363201" cy="68897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914400" y="1365250"/>
            <a:ext cx="6743700" cy="4775200"/>
          </a:xfrm>
          <a:prstGeom prst="rect">
            <a:avLst/>
          </a:prstGeom>
        </p:spPr>
        <p:txBody>
          <a:bodyPr vert="horz" lIns="91440" tIns="45720" rIns="91440" bIns="45720" rtlCol="0">
            <a:normAutofit/>
          </a:bodyPr>
          <a:lstStyle/>
          <a:p>
            <a:pPr marL="0" lvl="0" indent="0" algn="l" defTabSz="457200" rtl="0" eaLnBrk="1" latinLnBrk="0" hangingPunct="1">
              <a:lnSpc>
                <a:spcPct val="90000"/>
              </a:lnSpc>
              <a:spcBef>
                <a:spcPts val="500"/>
              </a:spcBef>
              <a:buFont typeface="Arial" panose="020B0604020202020204" pitchFamily="34" charset="0"/>
              <a:buNone/>
            </a:pPr>
            <a:r>
              <a:rPr lang="en-US" dirty="0"/>
              <a:t>Edit Master text styles</a:t>
            </a:r>
          </a:p>
          <a:p>
            <a:pPr marL="342900" lvl="1" indent="-114300" algn="l" defTabSz="457200" rtl="0" eaLnBrk="1" latinLnBrk="0" hangingPunct="1">
              <a:lnSpc>
                <a:spcPct val="90000"/>
              </a:lnSpc>
              <a:spcBef>
                <a:spcPts val="250"/>
              </a:spcBef>
              <a:buFont typeface="Arial" panose="020B0604020202020204" pitchFamily="34" charset="0"/>
              <a:buChar char="•"/>
            </a:pPr>
            <a:r>
              <a:rPr lang="en-US" dirty="0"/>
              <a:t>Second level</a:t>
            </a:r>
          </a:p>
          <a:p>
            <a:pPr marL="571500" lvl="2" indent="-114300" algn="l" defTabSz="457200" rtl="0" eaLnBrk="1" latinLnBrk="0" hangingPunct="1">
              <a:lnSpc>
                <a:spcPct val="90000"/>
              </a:lnSpc>
              <a:spcBef>
                <a:spcPts val="250"/>
              </a:spcBef>
              <a:buFont typeface="Arial" panose="020B0604020202020204" pitchFamily="34" charset="0"/>
              <a:buChar char="•"/>
            </a:pPr>
            <a:r>
              <a:rPr lang="en-US" dirty="0"/>
              <a:t>Third level</a:t>
            </a:r>
          </a:p>
          <a:p>
            <a:pPr marL="800100" lvl="3" indent="-114300" algn="l" defTabSz="457200" rtl="0" eaLnBrk="1" latinLnBrk="0" hangingPunct="1">
              <a:lnSpc>
                <a:spcPct val="90000"/>
              </a:lnSpc>
              <a:spcBef>
                <a:spcPts val="250"/>
              </a:spcBef>
              <a:buFont typeface="Arial" panose="020B0604020202020204" pitchFamily="34" charset="0"/>
              <a:buChar char="•"/>
            </a:pPr>
            <a:r>
              <a:rPr lang="en-US" dirty="0"/>
              <a:t>Fourth level</a:t>
            </a:r>
          </a:p>
          <a:p>
            <a:pPr marL="1028700" lvl="4" indent="-114300" algn="l" defTabSz="457200" rtl="0" eaLnBrk="1" latinLnBrk="0" hangingPunct="1">
              <a:lnSpc>
                <a:spcPct val="90000"/>
              </a:lnSpc>
              <a:spcBef>
                <a:spcPts val="250"/>
              </a:spcBef>
              <a:buFont typeface="Arial" panose="020B0604020202020204" pitchFamily="34" charset="0"/>
              <a:buChar char="•"/>
            </a:pPr>
            <a:r>
              <a:rPr lang="en-US" dirty="0"/>
              <a:t>Fifth level</a:t>
            </a:r>
          </a:p>
        </p:txBody>
      </p:sp>
      <p:sp>
        <p:nvSpPr>
          <p:cNvPr id="5" name="Footer Placeholder 4"/>
          <p:cNvSpPr>
            <a:spLocks noGrp="1"/>
          </p:cNvSpPr>
          <p:nvPr>
            <p:ph type="ftr" sz="quarter" idx="3"/>
          </p:nvPr>
        </p:nvSpPr>
        <p:spPr>
          <a:xfrm>
            <a:off x="6096000" y="6473372"/>
            <a:ext cx="4581832" cy="148345"/>
          </a:xfrm>
          <a:prstGeom prst="rect">
            <a:avLst/>
          </a:prstGeom>
        </p:spPr>
        <p:txBody>
          <a:bodyPr vert="horz" lIns="91440" tIns="45720" rIns="91440" bIns="45720" rtlCol="0" anchor="ctr"/>
          <a:lstStyle>
            <a:lvl1pPr algn="r">
              <a:defRPr sz="525" spc="100" baseline="0">
                <a:solidFill>
                  <a:schemeClr val="tx1"/>
                </a:solidFill>
              </a:defRPr>
            </a:lvl1pPr>
          </a:lstStyle>
          <a:p>
            <a:r>
              <a:rPr lang="en-US" dirty="0"/>
              <a:t>© 2019 GENERAL DYNAMICS INFORMATION TECHNOLOGY. ALL RIGHTS RESERVED.</a:t>
            </a:r>
          </a:p>
        </p:txBody>
      </p:sp>
      <p:sp>
        <p:nvSpPr>
          <p:cNvPr id="6" name="Slide Number Placeholder 5"/>
          <p:cNvSpPr>
            <a:spLocks noGrp="1"/>
          </p:cNvSpPr>
          <p:nvPr>
            <p:ph type="sldNum" sz="quarter" idx="4"/>
          </p:nvPr>
        </p:nvSpPr>
        <p:spPr>
          <a:xfrm>
            <a:off x="10810568" y="6469317"/>
            <a:ext cx="467033" cy="156455"/>
          </a:xfrm>
          <a:prstGeom prst="rect">
            <a:avLst/>
          </a:prstGeom>
        </p:spPr>
        <p:txBody>
          <a:bodyPr vert="horz" lIns="91440" tIns="45720" rIns="91440" bIns="45720" rtlCol="0" anchor="ctr"/>
          <a:lstStyle>
            <a:lvl1pPr algn="r">
              <a:defRPr sz="600">
                <a:solidFill>
                  <a:schemeClr val="tx1"/>
                </a:solidFill>
                <a:latin typeface="Arial" panose="020B0604020202020204" pitchFamily="34" charset="0"/>
                <a:cs typeface="Arial" panose="020B0604020202020204" pitchFamily="34" charset="0"/>
              </a:defRPr>
            </a:lvl1pPr>
          </a:lstStyle>
          <a:p>
            <a:fld id="{07024CDC-CF68-4D8C-9225-2260FB816485}" type="slidenum">
              <a:rPr lang="en-US" smtClean="0"/>
              <a:pPr/>
              <a:t>‹#›</a:t>
            </a:fld>
            <a:endParaRPr lang="en-US" dirty="0"/>
          </a:p>
        </p:txBody>
      </p:sp>
      <p:pic>
        <p:nvPicPr>
          <p:cNvPr id="32" name="gdit_sht_lg_rgb-01.png" descr="gdit_sht_lg_rgb-01.png">
            <a:extLst>
              <a:ext uri="{FF2B5EF4-FFF2-40B4-BE49-F238E27FC236}">
                <a16:creationId xmlns:a16="http://schemas.microsoft.com/office/drawing/2014/main" id="{FE10B9AB-D43A-204D-A798-B8D3D267D8D4}"/>
              </a:ext>
            </a:extLst>
          </p:cNvPr>
          <p:cNvPicPr>
            <a:picLocks noChangeAspect="1"/>
          </p:cNvPicPr>
          <p:nvPr userDrawn="1"/>
        </p:nvPicPr>
        <p:blipFill>
          <a:blip r:embed="rId34" cstate="screen">
            <a:extLst>
              <a:ext uri="{28A0092B-C50C-407E-A947-70E740481C1C}">
                <a14:useLocalDpi xmlns:a14="http://schemas.microsoft.com/office/drawing/2010/main"/>
              </a:ext>
            </a:extLst>
          </a:blip>
          <a:stretch>
            <a:fillRect/>
          </a:stretch>
        </p:blipFill>
        <p:spPr>
          <a:xfrm>
            <a:off x="713985" y="6277389"/>
            <a:ext cx="1094128" cy="540310"/>
          </a:xfrm>
          <a:prstGeom prst="rect">
            <a:avLst/>
          </a:prstGeom>
          <a:ln w="12700">
            <a:miter lim="400000"/>
          </a:ln>
        </p:spPr>
      </p:pic>
    </p:spTree>
    <p:extLst>
      <p:ext uri="{BB962C8B-B14F-4D97-AF65-F5344CB8AC3E}">
        <p14:creationId xmlns:p14="http://schemas.microsoft.com/office/powerpoint/2010/main" val="250471250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Lst>
  <p:hf hdr="0" dt="0"/>
  <p:txStyles>
    <p:titleStyle>
      <a:lvl1pPr algn="l" defTabSz="914400" rtl="0" eaLnBrk="1" latinLnBrk="0" hangingPunct="1">
        <a:lnSpc>
          <a:spcPct val="90000"/>
        </a:lnSpc>
        <a:spcBef>
          <a:spcPct val="0"/>
        </a:spcBef>
        <a:buNone/>
        <a:defRPr lang="en-US" sz="2400" b="0" i="0" kern="1200" dirty="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1350" b="0" i="0" kern="1200" dirty="0" smtClean="0">
          <a:solidFill>
            <a:schemeClr val="tx1"/>
          </a:solidFill>
          <a:latin typeface="Arial" panose="020B0604020202020204" pitchFamily="34" charset="0"/>
          <a:ea typeface="+mn-ea"/>
          <a:cs typeface="Arial" panose="020B0604020202020204" pitchFamily="34" charset="0"/>
        </a:defRPr>
      </a:lvl1pPr>
      <a:lvl2pPr marL="457200" indent="-228600" algn="l" defTabSz="914400" rtl="0" eaLnBrk="1" latinLnBrk="0" hangingPunct="1">
        <a:lnSpc>
          <a:spcPct val="90000"/>
        </a:lnSpc>
        <a:spcBef>
          <a:spcPts val="500"/>
        </a:spcBef>
        <a:buFont typeface="Arial" panose="020B0604020202020204" pitchFamily="34" charset="0"/>
        <a:buChar char="•"/>
        <a:defRPr lang="en-US" sz="1350" b="0" i="0" kern="1200" dirty="0" smtClean="0">
          <a:solidFill>
            <a:schemeClr val="tx1"/>
          </a:solidFill>
          <a:latin typeface="Arial" panose="020B0604020202020204" pitchFamily="34" charset="0"/>
          <a:ea typeface="+mn-ea"/>
          <a:cs typeface="Arial" panose="020B0604020202020204" pitchFamily="34" charset="0"/>
        </a:defRPr>
      </a:lvl2pPr>
      <a:lvl3pPr marL="685800" indent="-228600" algn="l" defTabSz="914400" rtl="0" eaLnBrk="1" latinLnBrk="0" hangingPunct="1">
        <a:lnSpc>
          <a:spcPct val="90000"/>
        </a:lnSpc>
        <a:spcBef>
          <a:spcPts val="500"/>
        </a:spcBef>
        <a:buFont typeface="Arial" panose="020B0604020202020204" pitchFamily="34" charset="0"/>
        <a:buChar char="•"/>
        <a:defRPr lang="en-US" sz="1350" b="0" i="0" kern="1200" dirty="0" smtClean="0">
          <a:solidFill>
            <a:schemeClr val="tx1"/>
          </a:solidFill>
          <a:latin typeface="Arial" panose="020B0604020202020204" pitchFamily="34" charset="0"/>
          <a:ea typeface="+mn-ea"/>
          <a:cs typeface="Arial" panose="020B0604020202020204" pitchFamily="34" charset="0"/>
        </a:defRPr>
      </a:lvl3pPr>
      <a:lvl4pPr marL="914400" indent="-228600" algn="l" defTabSz="914400" rtl="0" eaLnBrk="1" latinLnBrk="0" hangingPunct="1">
        <a:lnSpc>
          <a:spcPct val="90000"/>
        </a:lnSpc>
        <a:spcBef>
          <a:spcPts val="500"/>
        </a:spcBef>
        <a:buFont typeface="Arial" panose="020B0604020202020204" pitchFamily="34" charset="0"/>
        <a:buChar char="•"/>
        <a:defRPr lang="en-US" sz="1350" b="0" i="0" kern="1200" dirty="0" smtClean="0">
          <a:solidFill>
            <a:schemeClr val="tx1"/>
          </a:solidFill>
          <a:latin typeface="Arial" panose="020B0604020202020204" pitchFamily="34" charset="0"/>
          <a:ea typeface="+mn-ea"/>
          <a:cs typeface="Arial" panose="020B0604020202020204" pitchFamily="34" charset="0"/>
        </a:defRPr>
      </a:lvl4pPr>
      <a:lvl5pPr marL="1143000" indent="-228600" algn="l" defTabSz="914400" rtl="0" eaLnBrk="1" latinLnBrk="0" hangingPunct="1">
        <a:lnSpc>
          <a:spcPct val="90000"/>
        </a:lnSpc>
        <a:spcBef>
          <a:spcPts val="500"/>
        </a:spcBef>
        <a:buFont typeface="Arial" panose="020B0604020202020204" pitchFamily="34" charset="0"/>
        <a:buChar char="•"/>
        <a:defRPr lang="en-US" sz="1350" b="0" i="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36">
          <p15:clr>
            <a:srgbClr val="F26B43"/>
          </p15:clr>
        </p15:guide>
        <p15:guide id="2" pos="7680">
          <p15:clr>
            <a:srgbClr val="F26B43"/>
          </p15:clr>
        </p15:guide>
        <p15:guide id="3" pos="1152">
          <p15:clr>
            <a:srgbClr val="F26B43"/>
          </p15:clr>
        </p15:guide>
        <p15:guide id="4" pos="5112">
          <p15:clr>
            <a:srgbClr val="F26B43"/>
          </p15:clr>
        </p15:guide>
        <p15:guide id="5" pos="5704">
          <p15:clr>
            <a:srgbClr val="F26B43"/>
          </p15:clr>
        </p15:guide>
        <p15:guide id="6" pos="9648">
          <p15:clr>
            <a:srgbClr val="F26B43"/>
          </p15:clr>
        </p15:guide>
        <p15:guide id="7" pos="10252">
          <p15:clr>
            <a:srgbClr val="F26B43"/>
          </p15:clr>
        </p15:guide>
        <p15:guide id="8" pos="14208">
          <p15:clr>
            <a:srgbClr val="F26B43"/>
          </p15:clr>
        </p15:guide>
        <p15:guide id="9" orient="horz" pos="492">
          <p15:clr>
            <a:srgbClr val="F26B43"/>
          </p15:clr>
        </p15:guide>
        <p15:guide id="10" orient="horz" pos="7736">
          <p15:clr>
            <a:srgbClr val="F26B43"/>
          </p15:clr>
        </p15:guide>
        <p15:guide id="11" orient="horz" pos="1360">
          <p15:clr>
            <a:srgbClr val="F26B43"/>
          </p15:clr>
        </p15:guide>
        <p15:guide id="12" orient="horz" pos="1720">
          <p15:clr>
            <a:srgbClr val="F26B43"/>
          </p15:clr>
        </p15:guide>
        <p15:guide id="13" orient="horz" pos="37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emf"/><Relationship Id="rId7" Type="http://schemas.openxmlformats.org/officeDocument/2006/relationships/image" Target="../media/image22.png"/><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Mike Kurland and Pooja Singh, GDIT Digital Consulting, Data and Analytics</a:t>
            </a:r>
          </a:p>
          <a:p>
            <a:r>
              <a:rPr lang="en-US" dirty="0" smtClean="0"/>
              <a:t>October 19, 2019</a:t>
            </a:r>
          </a:p>
        </p:txBody>
      </p:sp>
      <p:sp>
        <p:nvSpPr>
          <p:cNvPr id="2" name="Title 1"/>
          <p:cNvSpPr>
            <a:spLocks noGrp="1"/>
          </p:cNvSpPr>
          <p:nvPr>
            <p:ph type="title"/>
          </p:nvPr>
        </p:nvSpPr>
        <p:spPr/>
        <p:txBody>
          <a:bodyPr/>
          <a:lstStyle/>
          <a:p>
            <a:r>
              <a:rPr lang="en-US" dirty="0" smtClean="0"/>
              <a:t>Deep Learning:  </a:t>
            </a:r>
            <a:br>
              <a:rPr lang="en-US" dirty="0" smtClean="0"/>
            </a:br>
            <a:r>
              <a:rPr lang="en-US" dirty="0" smtClean="0"/>
              <a:t>Practical Applications</a:t>
            </a:r>
            <a:endParaRPr lang="en-US" dirty="0"/>
          </a:p>
        </p:txBody>
      </p:sp>
    </p:spTree>
    <p:extLst>
      <p:ext uri="{BB962C8B-B14F-4D97-AF65-F5344CB8AC3E}">
        <p14:creationId xmlns:p14="http://schemas.microsoft.com/office/powerpoint/2010/main" val="54637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0785475" y="6465094"/>
            <a:ext cx="492125" cy="164306"/>
          </a:xfrm>
        </p:spPr>
        <p:txBody>
          <a:bodyPr/>
          <a:lstStyle/>
          <a:p>
            <a:pPr defTabSz="228600"/>
            <a:fld id="{0CA48063-0C16-4547-A139-673C8D208ECC}" type="slidenum">
              <a:rPr lang="en-US">
                <a:solidFill>
                  <a:srgbClr val="474A4C"/>
                </a:solidFill>
              </a:rPr>
              <a:pPr defTabSz="228600"/>
              <a:t>2</a:t>
            </a:fld>
            <a:endParaRPr lang="en-US" dirty="0">
              <a:solidFill>
                <a:srgbClr val="474A4C"/>
              </a:solidFill>
            </a:endParaRPr>
          </a:p>
        </p:txBody>
      </p:sp>
      <p:sp>
        <p:nvSpPr>
          <p:cNvPr id="8" name="TextBox 7"/>
          <p:cNvSpPr txBox="1"/>
          <p:nvPr/>
        </p:nvSpPr>
        <p:spPr>
          <a:xfrm>
            <a:off x="712124" y="1414952"/>
            <a:ext cx="1263535" cy="307777"/>
          </a:xfrm>
          <a:prstGeom prst="rect">
            <a:avLst/>
          </a:prstGeom>
          <a:noFill/>
        </p:spPr>
        <p:txBody>
          <a:bodyPr wrap="square" rtlCol="0">
            <a:spAutoFit/>
          </a:bodyPr>
          <a:lstStyle/>
          <a:p>
            <a:pPr defTabSz="228600"/>
            <a:r>
              <a:rPr lang="en-US" sz="1400" dirty="0">
                <a:solidFill>
                  <a:srgbClr val="FFFFFF"/>
                </a:solidFill>
                <a:latin typeface="Arial" panose="020B0604020202020204" pitchFamily="34" charset="0"/>
                <a:cs typeface="Arial" panose="020B0604020202020204" pitchFamily="34" charset="0"/>
              </a:rPr>
              <a:t>ABOUT GDIT </a:t>
            </a:r>
          </a:p>
        </p:txBody>
      </p:sp>
      <p:sp>
        <p:nvSpPr>
          <p:cNvPr id="9" name="Rectangle 8"/>
          <p:cNvSpPr/>
          <p:nvPr/>
        </p:nvSpPr>
        <p:spPr>
          <a:xfrm>
            <a:off x="712124" y="2062958"/>
            <a:ext cx="4026131" cy="2492990"/>
          </a:xfrm>
          <a:prstGeom prst="rect">
            <a:avLst/>
          </a:prstGeom>
        </p:spPr>
        <p:txBody>
          <a:bodyPr wrap="square">
            <a:spAutoFit/>
          </a:bodyPr>
          <a:lstStyle/>
          <a:p>
            <a:pPr defTabSz="228600"/>
            <a:r>
              <a:rPr lang="en-US" sz="1200" dirty="0">
                <a:solidFill>
                  <a:srgbClr val="FFFFFF"/>
                </a:solidFill>
                <a:latin typeface="Arial" panose="020B0604020202020204" pitchFamily="34" charset="0"/>
                <a:cs typeface="Arial" panose="020B0604020202020204" pitchFamily="34" charset="0"/>
              </a:rPr>
              <a:t>We are GDIT. The people supporting and securing some of the most complex government, defense and intelligence projects across the country. We deliver. Bringing the expertise needed to understand and advance critical missions. We transform. Shifting the ways clients invest in, integrate and innovate technology solutions. </a:t>
            </a:r>
          </a:p>
          <a:p>
            <a:pPr defTabSz="228600"/>
            <a:r>
              <a:rPr lang="en-US" sz="1200" dirty="0">
                <a:solidFill>
                  <a:srgbClr val="FFFFFF"/>
                </a:solidFill>
                <a:latin typeface="Arial" panose="020B0604020202020204" pitchFamily="34" charset="0"/>
                <a:cs typeface="Arial" panose="020B0604020202020204" pitchFamily="34" charset="0"/>
              </a:rPr>
              <a:t>We ensure today is safe and tomorrow is smarter. We are there. On the ground, beside our clients, in the lab, and everywhere in between, offering the technology transformations, strategy, and mission services needed to </a:t>
            </a:r>
            <a:br>
              <a:rPr lang="en-US" sz="1200" dirty="0">
                <a:solidFill>
                  <a:srgbClr val="FFFFFF"/>
                </a:solidFill>
                <a:latin typeface="Arial" panose="020B0604020202020204" pitchFamily="34" charset="0"/>
                <a:cs typeface="Arial" panose="020B0604020202020204" pitchFamily="34" charset="0"/>
              </a:rPr>
            </a:br>
            <a:r>
              <a:rPr lang="en-US" sz="1200" dirty="0">
                <a:solidFill>
                  <a:srgbClr val="FFFFFF"/>
                </a:solidFill>
                <a:latin typeface="Arial" panose="020B0604020202020204" pitchFamily="34" charset="0"/>
                <a:cs typeface="Arial" panose="020B0604020202020204" pitchFamily="34" charset="0"/>
              </a:rPr>
              <a:t>get the job done.</a:t>
            </a:r>
          </a:p>
        </p:txBody>
      </p:sp>
      <p:grpSp>
        <p:nvGrpSpPr>
          <p:cNvPr id="5" name="Group 4"/>
          <p:cNvGrpSpPr/>
          <p:nvPr/>
        </p:nvGrpSpPr>
        <p:grpSpPr>
          <a:xfrm>
            <a:off x="712124" y="4982283"/>
            <a:ext cx="4347557" cy="223138"/>
            <a:chOff x="1424247" y="8627224"/>
            <a:chExt cx="8695113" cy="446276"/>
          </a:xfrm>
        </p:grpSpPr>
        <p:sp>
          <p:nvSpPr>
            <p:cNvPr id="11" name="TextBox 10"/>
            <p:cNvSpPr txBox="1"/>
            <p:nvPr/>
          </p:nvSpPr>
          <p:spPr>
            <a:xfrm>
              <a:off x="1424247" y="8627224"/>
              <a:ext cx="8695113" cy="446276"/>
            </a:xfrm>
            <a:prstGeom prst="rect">
              <a:avLst/>
            </a:prstGeom>
            <a:noFill/>
          </p:spPr>
          <p:txBody>
            <a:bodyPr wrap="square" rtlCol="0">
              <a:spAutoFit/>
            </a:bodyPr>
            <a:lstStyle/>
            <a:p>
              <a:pPr algn="ctr" defTabSz="228600"/>
              <a:r>
                <a:rPr lang="en-US" sz="850" dirty="0">
                  <a:solidFill>
                    <a:srgbClr val="FFFFFF"/>
                  </a:solidFill>
                  <a:latin typeface="Arial" panose="020B0604020202020204" pitchFamily="34" charset="0"/>
                  <a:cs typeface="Arial" panose="020B0604020202020204" pitchFamily="34" charset="0"/>
                </a:rPr>
                <a:t>STRATEGY 		TECHNOLOGY 		MISSION SERVICES </a:t>
              </a:r>
            </a:p>
          </p:txBody>
        </p:sp>
        <p:cxnSp>
          <p:nvCxnSpPr>
            <p:cNvPr id="4" name="Straight Connector 3"/>
            <p:cNvCxnSpPr/>
            <p:nvPr/>
          </p:nvCxnSpPr>
          <p:spPr>
            <a:xfrm>
              <a:off x="3943350" y="8627224"/>
              <a:ext cx="0" cy="3693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19900" y="8627224"/>
              <a:ext cx="0" cy="3693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6770024" y="932923"/>
            <a:ext cx="2221577" cy="246221"/>
          </a:xfrm>
          <a:prstGeom prst="rect">
            <a:avLst/>
          </a:prstGeom>
          <a:noFill/>
        </p:spPr>
        <p:txBody>
          <a:bodyPr wrap="square" rtlCol="0">
            <a:spAutoFit/>
          </a:bodyPr>
          <a:lstStyle/>
          <a:p>
            <a:pPr defTabSz="228600"/>
            <a:r>
              <a:rPr lang="en-US" sz="1000" dirty="0">
                <a:solidFill>
                  <a:srgbClr val="474A4C"/>
                </a:solidFill>
                <a:latin typeface="Arial" panose="020B0604020202020204" pitchFamily="34" charset="0"/>
                <a:cs typeface="Arial" panose="020B0604020202020204" pitchFamily="34" charset="0"/>
              </a:rPr>
              <a:t>Diverse and Talented Workforce</a:t>
            </a:r>
          </a:p>
        </p:txBody>
      </p:sp>
      <p:sp>
        <p:nvSpPr>
          <p:cNvPr id="17" name="TextBox 16"/>
          <p:cNvSpPr txBox="1"/>
          <p:nvPr/>
        </p:nvSpPr>
        <p:spPr>
          <a:xfrm>
            <a:off x="6770024" y="1284147"/>
            <a:ext cx="888077" cy="415498"/>
          </a:xfrm>
          <a:prstGeom prst="rect">
            <a:avLst/>
          </a:prstGeom>
          <a:noFill/>
        </p:spPr>
        <p:txBody>
          <a:bodyPr wrap="square" rtlCol="0">
            <a:spAutoFit/>
          </a:bodyPr>
          <a:lstStyle/>
          <a:p>
            <a:pPr defTabSz="228600"/>
            <a:r>
              <a:rPr lang="en-US" sz="1400" dirty="0">
                <a:solidFill>
                  <a:srgbClr val="474A4C"/>
                </a:solidFill>
                <a:latin typeface="Arial" panose="020B0604020202020204" pitchFamily="34" charset="0"/>
                <a:cs typeface="Arial" panose="020B0604020202020204" pitchFamily="34" charset="0"/>
              </a:rPr>
              <a:t>35K+</a:t>
            </a:r>
          </a:p>
          <a:p>
            <a:pPr defTabSz="228600"/>
            <a:r>
              <a:rPr lang="en-US" sz="700" dirty="0">
                <a:solidFill>
                  <a:srgbClr val="474A4C"/>
                </a:solidFill>
                <a:latin typeface="Arial" panose="020B0604020202020204" pitchFamily="34" charset="0"/>
                <a:cs typeface="Arial" panose="020B0604020202020204" pitchFamily="34" charset="0"/>
              </a:rPr>
              <a:t>EMPLOYEES</a:t>
            </a:r>
          </a:p>
        </p:txBody>
      </p:sp>
      <p:sp>
        <p:nvSpPr>
          <p:cNvPr id="18" name="TextBox 17"/>
          <p:cNvSpPr txBox="1"/>
          <p:nvPr/>
        </p:nvSpPr>
        <p:spPr>
          <a:xfrm>
            <a:off x="7735322" y="1284147"/>
            <a:ext cx="888077" cy="523220"/>
          </a:xfrm>
          <a:prstGeom prst="rect">
            <a:avLst/>
          </a:prstGeom>
          <a:noFill/>
        </p:spPr>
        <p:txBody>
          <a:bodyPr wrap="square" rtlCol="0">
            <a:spAutoFit/>
          </a:bodyPr>
          <a:lstStyle/>
          <a:p>
            <a:pPr defTabSz="228600"/>
            <a:r>
              <a:rPr lang="en-US" sz="1400" dirty="0">
                <a:solidFill>
                  <a:srgbClr val="474A4C"/>
                </a:solidFill>
                <a:latin typeface="Arial" panose="020B0604020202020204" pitchFamily="34" charset="0"/>
                <a:cs typeface="Arial" panose="020B0604020202020204" pitchFamily="34" charset="0"/>
              </a:rPr>
              <a:t>14K+</a:t>
            </a:r>
          </a:p>
          <a:p>
            <a:pPr defTabSz="228600"/>
            <a:r>
              <a:rPr lang="en-US" sz="700" dirty="0">
                <a:solidFill>
                  <a:srgbClr val="474A4C"/>
                </a:solidFill>
                <a:latin typeface="Arial" panose="020B0604020202020204" pitchFamily="34" charset="0"/>
                <a:cs typeface="Arial" panose="020B0604020202020204" pitchFamily="34" charset="0"/>
              </a:rPr>
              <a:t>TECHNOLOGISTS</a:t>
            </a:r>
          </a:p>
        </p:txBody>
      </p:sp>
      <p:sp>
        <p:nvSpPr>
          <p:cNvPr id="19" name="TextBox 18"/>
          <p:cNvSpPr txBox="1"/>
          <p:nvPr/>
        </p:nvSpPr>
        <p:spPr>
          <a:xfrm>
            <a:off x="8848725" y="1284147"/>
            <a:ext cx="888077" cy="415498"/>
          </a:xfrm>
          <a:prstGeom prst="rect">
            <a:avLst/>
          </a:prstGeom>
          <a:noFill/>
        </p:spPr>
        <p:txBody>
          <a:bodyPr wrap="square" rtlCol="0">
            <a:spAutoFit/>
          </a:bodyPr>
          <a:lstStyle/>
          <a:p>
            <a:pPr defTabSz="228600"/>
            <a:r>
              <a:rPr lang="en-US" sz="1400" dirty="0">
                <a:solidFill>
                  <a:srgbClr val="474A4C"/>
                </a:solidFill>
                <a:latin typeface="Arial" panose="020B0604020202020204" pitchFamily="34" charset="0"/>
                <a:cs typeface="Arial" panose="020B0604020202020204" pitchFamily="34" charset="0"/>
              </a:rPr>
              <a:t>8K+</a:t>
            </a:r>
          </a:p>
          <a:p>
            <a:pPr defTabSz="228600"/>
            <a:r>
              <a:rPr lang="en-US" sz="700" dirty="0">
                <a:solidFill>
                  <a:srgbClr val="474A4C"/>
                </a:solidFill>
                <a:latin typeface="Arial" panose="020B0604020202020204" pitchFamily="34" charset="0"/>
                <a:cs typeface="Arial" panose="020B0604020202020204" pitchFamily="34" charset="0"/>
              </a:rPr>
              <a:t>VETERANS</a:t>
            </a:r>
          </a:p>
        </p:txBody>
      </p:sp>
      <p:sp>
        <p:nvSpPr>
          <p:cNvPr id="20" name="TextBox 19"/>
          <p:cNvSpPr txBox="1"/>
          <p:nvPr/>
        </p:nvSpPr>
        <p:spPr>
          <a:xfrm>
            <a:off x="6770024" y="2101451"/>
            <a:ext cx="2221577" cy="246221"/>
          </a:xfrm>
          <a:prstGeom prst="rect">
            <a:avLst/>
          </a:prstGeom>
          <a:noFill/>
        </p:spPr>
        <p:txBody>
          <a:bodyPr wrap="square" rtlCol="0">
            <a:spAutoFit/>
          </a:bodyPr>
          <a:lstStyle/>
          <a:p>
            <a:pPr defTabSz="228600"/>
            <a:r>
              <a:rPr lang="en-US" sz="1000" dirty="0">
                <a:solidFill>
                  <a:srgbClr val="474A4C"/>
                </a:solidFill>
                <a:latin typeface="Arial" panose="020B0604020202020204" pitchFamily="34" charset="0"/>
                <a:cs typeface="Arial" panose="020B0604020202020204" pitchFamily="34" charset="0"/>
              </a:rPr>
              <a:t>Global Operations</a:t>
            </a:r>
          </a:p>
        </p:txBody>
      </p:sp>
      <p:sp>
        <p:nvSpPr>
          <p:cNvPr id="21" name="TextBox 20"/>
          <p:cNvSpPr txBox="1"/>
          <p:nvPr/>
        </p:nvSpPr>
        <p:spPr>
          <a:xfrm>
            <a:off x="6770024" y="2452675"/>
            <a:ext cx="888077" cy="523220"/>
          </a:xfrm>
          <a:prstGeom prst="rect">
            <a:avLst/>
          </a:prstGeom>
          <a:noFill/>
        </p:spPr>
        <p:txBody>
          <a:bodyPr wrap="square" rtlCol="0">
            <a:spAutoFit/>
          </a:bodyPr>
          <a:lstStyle/>
          <a:p>
            <a:pPr defTabSz="228600"/>
            <a:r>
              <a:rPr lang="en-US" sz="1400" dirty="0">
                <a:solidFill>
                  <a:srgbClr val="474A4C"/>
                </a:solidFill>
                <a:latin typeface="Arial" panose="020B0604020202020204" pitchFamily="34" charset="0"/>
                <a:cs typeface="Arial" panose="020B0604020202020204" pitchFamily="34" charset="0"/>
              </a:rPr>
              <a:t>400</a:t>
            </a:r>
          </a:p>
          <a:p>
            <a:pPr defTabSz="228600"/>
            <a:r>
              <a:rPr lang="en-US" sz="700" dirty="0">
                <a:solidFill>
                  <a:srgbClr val="474A4C"/>
                </a:solidFill>
                <a:latin typeface="Arial" panose="020B0604020202020204" pitchFamily="34" charset="0"/>
                <a:cs typeface="Arial" panose="020B0604020202020204" pitchFamily="34" charset="0"/>
              </a:rPr>
              <a:t>CUSTOMER</a:t>
            </a:r>
            <a:br>
              <a:rPr lang="en-US" sz="700" dirty="0">
                <a:solidFill>
                  <a:srgbClr val="474A4C"/>
                </a:solidFill>
                <a:latin typeface="Arial" panose="020B0604020202020204" pitchFamily="34" charset="0"/>
                <a:cs typeface="Arial" panose="020B0604020202020204" pitchFamily="34" charset="0"/>
              </a:rPr>
            </a:br>
            <a:r>
              <a:rPr lang="en-US" sz="700" dirty="0">
                <a:solidFill>
                  <a:srgbClr val="474A4C"/>
                </a:solidFill>
                <a:latin typeface="Arial" panose="020B0604020202020204" pitchFamily="34" charset="0"/>
                <a:cs typeface="Arial" panose="020B0604020202020204" pitchFamily="34" charset="0"/>
              </a:rPr>
              <a:t>LOCATIONS</a:t>
            </a:r>
          </a:p>
        </p:txBody>
      </p:sp>
      <p:sp>
        <p:nvSpPr>
          <p:cNvPr id="22" name="TextBox 21"/>
          <p:cNvSpPr txBox="1"/>
          <p:nvPr/>
        </p:nvSpPr>
        <p:spPr>
          <a:xfrm>
            <a:off x="7735322" y="2452675"/>
            <a:ext cx="888077" cy="415498"/>
          </a:xfrm>
          <a:prstGeom prst="rect">
            <a:avLst/>
          </a:prstGeom>
          <a:noFill/>
        </p:spPr>
        <p:txBody>
          <a:bodyPr wrap="square" rtlCol="0">
            <a:spAutoFit/>
          </a:bodyPr>
          <a:lstStyle/>
          <a:p>
            <a:pPr defTabSz="228600"/>
            <a:r>
              <a:rPr lang="en-US" sz="1400" dirty="0">
                <a:solidFill>
                  <a:srgbClr val="474A4C"/>
                </a:solidFill>
                <a:latin typeface="Arial" panose="020B0604020202020204" pitchFamily="34" charset="0"/>
                <a:cs typeface="Arial" panose="020B0604020202020204" pitchFamily="34" charset="0"/>
              </a:rPr>
              <a:t>270</a:t>
            </a:r>
          </a:p>
          <a:p>
            <a:pPr defTabSz="228600"/>
            <a:r>
              <a:rPr lang="en-US" sz="700" dirty="0">
                <a:solidFill>
                  <a:srgbClr val="474A4C"/>
                </a:solidFill>
                <a:latin typeface="Arial" panose="020B0604020202020204" pitchFamily="34" charset="0"/>
                <a:cs typeface="Arial" panose="020B0604020202020204" pitchFamily="34" charset="0"/>
              </a:rPr>
              <a:t>FACILITIES</a:t>
            </a:r>
          </a:p>
        </p:txBody>
      </p:sp>
      <p:sp>
        <p:nvSpPr>
          <p:cNvPr id="23" name="TextBox 22"/>
          <p:cNvSpPr txBox="1"/>
          <p:nvPr/>
        </p:nvSpPr>
        <p:spPr>
          <a:xfrm>
            <a:off x="8848725" y="2452675"/>
            <a:ext cx="888077" cy="415498"/>
          </a:xfrm>
          <a:prstGeom prst="rect">
            <a:avLst/>
          </a:prstGeom>
          <a:noFill/>
        </p:spPr>
        <p:txBody>
          <a:bodyPr wrap="square" rtlCol="0">
            <a:spAutoFit/>
          </a:bodyPr>
          <a:lstStyle/>
          <a:p>
            <a:pPr defTabSz="228600"/>
            <a:r>
              <a:rPr lang="en-US" sz="1400" dirty="0">
                <a:solidFill>
                  <a:srgbClr val="474A4C"/>
                </a:solidFill>
                <a:latin typeface="Arial" panose="020B0604020202020204" pitchFamily="34" charset="0"/>
                <a:cs typeface="Arial" panose="020B0604020202020204" pitchFamily="34" charset="0"/>
              </a:rPr>
              <a:t>30</a:t>
            </a:r>
          </a:p>
          <a:p>
            <a:pPr defTabSz="228600"/>
            <a:r>
              <a:rPr lang="en-US" sz="700" dirty="0">
                <a:solidFill>
                  <a:srgbClr val="474A4C"/>
                </a:solidFill>
                <a:latin typeface="Arial" panose="020B0604020202020204" pitchFamily="34" charset="0"/>
                <a:cs typeface="Arial" panose="020B0604020202020204" pitchFamily="34" charset="0"/>
              </a:rPr>
              <a:t>COUNTRIES</a:t>
            </a:r>
          </a:p>
        </p:txBody>
      </p:sp>
      <p:sp>
        <p:nvSpPr>
          <p:cNvPr id="24" name="TextBox 23"/>
          <p:cNvSpPr txBox="1"/>
          <p:nvPr/>
        </p:nvSpPr>
        <p:spPr>
          <a:xfrm>
            <a:off x="6770024" y="3376543"/>
            <a:ext cx="2221577" cy="246221"/>
          </a:xfrm>
          <a:prstGeom prst="rect">
            <a:avLst/>
          </a:prstGeom>
          <a:noFill/>
        </p:spPr>
        <p:txBody>
          <a:bodyPr wrap="square" rtlCol="0">
            <a:spAutoFit/>
          </a:bodyPr>
          <a:lstStyle/>
          <a:p>
            <a:pPr defTabSz="228600"/>
            <a:r>
              <a:rPr lang="en-US" sz="1000" dirty="0">
                <a:solidFill>
                  <a:srgbClr val="474A4C"/>
                </a:solidFill>
                <a:latin typeface="Arial" panose="020B0604020202020204" pitchFamily="34" charset="0"/>
                <a:cs typeface="Arial" panose="020B0604020202020204" pitchFamily="34" charset="0"/>
              </a:rPr>
              <a:t>Experience</a:t>
            </a:r>
          </a:p>
        </p:txBody>
      </p:sp>
      <p:sp>
        <p:nvSpPr>
          <p:cNvPr id="25" name="TextBox 24"/>
          <p:cNvSpPr txBox="1"/>
          <p:nvPr/>
        </p:nvSpPr>
        <p:spPr>
          <a:xfrm>
            <a:off x="6770024" y="3727767"/>
            <a:ext cx="888077" cy="523220"/>
          </a:xfrm>
          <a:prstGeom prst="rect">
            <a:avLst/>
          </a:prstGeom>
          <a:noFill/>
        </p:spPr>
        <p:txBody>
          <a:bodyPr wrap="square" rtlCol="0">
            <a:spAutoFit/>
          </a:bodyPr>
          <a:lstStyle/>
          <a:p>
            <a:pPr defTabSz="228600"/>
            <a:r>
              <a:rPr lang="en-US" sz="1400" dirty="0">
                <a:solidFill>
                  <a:srgbClr val="474A4C"/>
                </a:solidFill>
                <a:latin typeface="Arial" panose="020B0604020202020204" pitchFamily="34" charset="0"/>
                <a:cs typeface="Arial" panose="020B0604020202020204" pitchFamily="34" charset="0"/>
              </a:rPr>
              <a:t>50+</a:t>
            </a:r>
          </a:p>
          <a:p>
            <a:pPr defTabSz="228600"/>
            <a:r>
              <a:rPr lang="en-US" sz="700" dirty="0">
                <a:solidFill>
                  <a:srgbClr val="474A4C"/>
                </a:solidFill>
                <a:latin typeface="Arial" panose="020B0604020202020204" pitchFamily="34" charset="0"/>
                <a:cs typeface="Arial" panose="020B0604020202020204" pitchFamily="34" charset="0"/>
              </a:rPr>
              <a:t>YEARS OF</a:t>
            </a:r>
            <a:br>
              <a:rPr lang="en-US" sz="700" dirty="0">
                <a:solidFill>
                  <a:srgbClr val="474A4C"/>
                </a:solidFill>
                <a:latin typeface="Arial" panose="020B0604020202020204" pitchFamily="34" charset="0"/>
                <a:cs typeface="Arial" panose="020B0604020202020204" pitchFamily="34" charset="0"/>
              </a:rPr>
            </a:br>
            <a:r>
              <a:rPr lang="en-US" sz="700" dirty="0">
                <a:solidFill>
                  <a:srgbClr val="474A4C"/>
                </a:solidFill>
                <a:latin typeface="Arial" panose="020B0604020202020204" pitchFamily="34" charset="0"/>
                <a:cs typeface="Arial" panose="020B0604020202020204" pitchFamily="34" charset="0"/>
              </a:rPr>
              <a:t>SERVICE</a:t>
            </a:r>
          </a:p>
        </p:txBody>
      </p:sp>
      <p:sp>
        <p:nvSpPr>
          <p:cNvPr id="26" name="TextBox 25"/>
          <p:cNvSpPr txBox="1"/>
          <p:nvPr/>
        </p:nvSpPr>
        <p:spPr>
          <a:xfrm>
            <a:off x="7735322" y="3727767"/>
            <a:ext cx="888077" cy="523220"/>
          </a:xfrm>
          <a:prstGeom prst="rect">
            <a:avLst/>
          </a:prstGeom>
          <a:noFill/>
        </p:spPr>
        <p:txBody>
          <a:bodyPr wrap="square" rtlCol="0">
            <a:spAutoFit/>
          </a:bodyPr>
          <a:lstStyle/>
          <a:p>
            <a:pPr defTabSz="228600"/>
            <a:r>
              <a:rPr lang="en-US" sz="1400" dirty="0">
                <a:solidFill>
                  <a:srgbClr val="474A4C"/>
                </a:solidFill>
                <a:latin typeface="Arial" panose="020B0604020202020204" pitchFamily="34" charset="0"/>
                <a:cs typeface="Arial" panose="020B0604020202020204" pitchFamily="34" charset="0"/>
              </a:rPr>
              <a:t>90+</a:t>
            </a:r>
          </a:p>
          <a:p>
            <a:pPr defTabSz="228600"/>
            <a:r>
              <a:rPr lang="en-US" sz="700" dirty="0">
                <a:solidFill>
                  <a:srgbClr val="474A4C"/>
                </a:solidFill>
                <a:latin typeface="Arial" panose="020B0604020202020204" pitchFamily="34" charset="0"/>
                <a:cs typeface="Arial" panose="020B0604020202020204" pitchFamily="34" charset="0"/>
              </a:rPr>
              <a:t>ALLIANCE PARTNERS</a:t>
            </a:r>
          </a:p>
        </p:txBody>
      </p:sp>
      <p:cxnSp>
        <p:nvCxnSpPr>
          <p:cNvPr id="27" name="Straight Connector 26"/>
          <p:cNvCxnSpPr/>
          <p:nvPr/>
        </p:nvCxnSpPr>
        <p:spPr>
          <a:xfrm flipH="1">
            <a:off x="6813649" y="866945"/>
            <a:ext cx="48622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813649" y="2038520"/>
            <a:ext cx="48622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813649" y="3324395"/>
            <a:ext cx="48622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293503" y="4974589"/>
            <a:ext cx="2221577" cy="276999"/>
          </a:xfrm>
          <a:prstGeom prst="rect">
            <a:avLst/>
          </a:prstGeom>
          <a:noFill/>
        </p:spPr>
        <p:txBody>
          <a:bodyPr wrap="square" rtlCol="0">
            <a:spAutoFit/>
          </a:bodyPr>
          <a:lstStyle/>
          <a:p>
            <a:pPr defTabSz="228600"/>
            <a:r>
              <a:rPr lang="en-US" sz="1200" dirty="0">
                <a:solidFill>
                  <a:srgbClr val="474A4C"/>
                </a:solidFill>
                <a:latin typeface="Arial" panose="020B0604020202020204" pitchFamily="34" charset="0"/>
                <a:cs typeface="Arial" panose="020B0604020202020204" pitchFamily="34" charset="0"/>
              </a:rPr>
              <a:t>WHO WE SERVE</a:t>
            </a:r>
          </a:p>
        </p:txBody>
      </p:sp>
      <p:sp>
        <p:nvSpPr>
          <p:cNvPr id="31" name="TextBox 30"/>
          <p:cNvSpPr txBox="1"/>
          <p:nvPr/>
        </p:nvSpPr>
        <p:spPr>
          <a:xfrm>
            <a:off x="8293503" y="5302458"/>
            <a:ext cx="1523479" cy="507831"/>
          </a:xfrm>
          <a:prstGeom prst="rect">
            <a:avLst/>
          </a:prstGeom>
          <a:noFill/>
        </p:spPr>
        <p:txBody>
          <a:bodyPr wrap="square" rtlCol="0">
            <a:spAutoFit/>
          </a:bodyPr>
          <a:lstStyle/>
          <a:p>
            <a:pPr marL="142875" indent="-142875" defTabSz="228600">
              <a:buClr>
                <a:srgbClr val="474A4C"/>
              </a:buClr>
              <a:buFont typeface="Arial" panose="020B0604020202020204" pitchFamily="34" charset="0"/>
              <a:buChar char="•"/>
            </a:pPr>
            <a:r>
              <a:rPr lang="en-US" sz="900" dirty="0">
                <a:solidFill>
                  <a:srgbClr val="474A4C"/>
                </a:solidFill>
                <a:latin typeface="Arial" panose="020B0604020202020204" pitchFamily="34" charset="0"/>
                <a:cs typeface="Arial" panose="020B0604020202020204" pitchFamily="34" charset="0"/>
              </a:rPr>
              <a:t>Defense</a:t>
            </a:r>
          </a:p>
          <a:p>
            <a:pPr marL="142875" indent="-142875" defTabSz="228600">
              <a:buClr>
                <a:srgbClr val="474A4C"/>
              </a:buClr>
              <a:buFont typeface="Arial" panose="020B0604020202020204" pitchFamily="34" charset="0"/>
              <a:buChar char="•"/>
            </a:pPr>
            <a:r>
              <a:rPr lang="en-US" sz="900" dirty="0">
                <a:solidFill>
                  <a:srgbClr val="474A4C"/>
                </a:solidFill>
                <a:latin typeface="Arial" panose="020B0604020202020204" pitchFamily="34" charset="0"/>
                <a:cs typeface="Arial" panose="020B0604020202020204" pitchFamily="34" charset="0"/>
              </a:rPr>
              <a:t>Health</a:t>
            </a:r>
          </a:p>
          <a:p>
            <a:pPr marL="142875" indent="-142875" defTabSz="228600">
              <a:buClr>
                <a:srgbClr val="474A4C"/>
              </a:buClr>
              <a:buFont typeface="Arial" panose="020B0604020202020204" pitchFamily="34" charset="0"/>
              <a:buChar char="•"/>
            </a:pPr>
            <a:r>
              <a:rPr lang="en-US" sz="900" dirty="0">
                <a:solidFill>
                  <a:srgbClr val="474A4C"/>
                </a:solidFill>
                <a:latin typeface="Arial" panose="020B0604020202020204" pitchFamily="34" charset="0"/>
                <a:cs typeface="Arial" panose="020B0604020202020204" pitchFamily="34" charset="0"/>
              </a:rPr>
              <a:t>Federal Civilian</a:t>
            </a:r>
          </a:p>
        </p:txBody>
      </p:sp>
      <p:sp>
        <p:nvSpPr>
          <p:cNvPr id="32" name="TextBox 31"/>
          <p:cNvSpPr txBox="1"/>
          <p:nvPr/>
        </p:nvSpPr>
        <p:spPr>
          <a:xfrm>
            <a:off x="9816982" y="5302458"/>
            <a:ext cx="1450052" cy="784830"/>
          </a:xfrm>
          <a:prstGeom prst="rect">
            <a:avLst/>
          </a:prstGeom>
          <a:noFill/>
        </p:spPr>
        <p:txBody>
          <a:bodyPr wrap="square" rtlCol="0">
            <a:spAutoFit/>
          </a:bodyPr>
          <a:lstStyle/>
          <a:p>
            <a:pPr marL="142875" indent="-142875" defTabSz="228600">
              <a:buClr>
                <a:srgbClr val="474A4C"/>
              </a:buClr>
              <a:buFont typeface="Arial" panose="020B0604020202020204" pitchFamily="34" charset="0"/>
              <a:buChar char="•"/>
            </a:pPr>
            <a:r>
              <a:rPr lang="en-US" sz="900" dirty="0">
                <a:solidFill>
                  <a:srgbClr val="474A4C"/>
                </a:solidFill>
                <a:latin typeface="Arial" panose="020B0604020202020204" pitchFamily="34" charset="0"/>
                <a:cs typeface="Arial" panose="020B0604020202020204" pitchFamily="34" charset="0"/>
              </a:rPr>
              <a:t>Intelligence Community</a:t>
            </a:r>
          </a:p>
          <a:p>
            <a:pPr marL="142875" indent="-142875" defTabSz="228600">
              <a:buClr>
                <a:srgbClr val="474A4C"/>
              </a:buClr>
              <a:buFont typeface="Arial" panose="020B0604020202020204" pitchFamily="34" charset="0"/>
              <a:buChar char="•"/>
            </a:pPr>
            <a:r>
              <a:rPr lang="en-US" sz="900" dirty="0">
                <a:solidFill>
                  <a:srgbClr val="474A4C"/>
                </a:solidFill>
                <a:latin typeface="Arial" panose="020B0604020202020204" pitchFamily="34" charset="0"/>
                <a:cs typeface="Arial" panose="020B0604020202020204" pitchFamily="34" charset="0"/>
              </a:rPr>
              <a:t>State</a:t>
            </a:r>
          </a:p>
          <a:p>
            <a:pPr marL="142875" indent="-142875" defTabSz="228600">
              <a:buClr>
                <a:srgbClr val="474A4C"/>
              </a:buClr>
              <a:buFont typeface="Arial" panose="020B0604020202020204" pitchFamily="34" charset="0"/>
              <a:buChar char="•"/>
            </a:pPr>
            <a:r>
              <a:rPr lang="en-US" sz="900" dirty="0">
                <a:solidFill>
                  <a:srgbClr val="474A4C"/>
                </a:solidFill>
                <a:latin typeface="Arial" panose="020B0604020202020204" pitchFamily="34" charset="0"/>
                <a:cs typeface="Arial" panose="020B0604020202020204" pitchFamily="34" charset="0"/>
              </a:rPr>
              <a:t>National Security</a:t>
            </a:r>
          </a:p>
          <a:p>
            <a:pPr marL="142875" indent="-142875" defTabSz="228600">
              <a:buClr>
                <a:srgbClr val="474A4C"/>
              </a:buClr>
              <a:buFont typeface="Arial" panose="020B0604020202020204" pitchFamily="34" charset="0"/>
              <a:buChar char="•"/>
            </a:pPr>
            <a:endParaRPr lang="en-US" sz="900" dirty="0">
              <a:solidFill>
                <a:srgbClr val="474A4C"/>
              </a:solidFill>
              <a:latin typeface="Arial" panose="020B0604020202020204" pitchFamily="34" charset="0"/>
              <a:cs typeface="Arial" panose="020B0604020202020204" pitchFamily="34" charset="0"/>
            </a:endParaRPr>
          </a:p>
        </p:txBody>
      </p:sp>
      <p:cxnSp>
        <p:nvCxnSpPr>
          <p:cNvPr id="33" name="Straight Connector 32"/>
          <p:cNvCxnSpPr/>
          <p:nvPr/>
        </p:nvCxnSpPr>
        <p:spPr>
          <a:xfrm flipH="1">
            <a:off x="6813649" y="4734095"/>
            <a:ext cx="4635401"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gdit_sht_lg_rgb-01.png" descr="gdit_sht_lg_rgb-01.png">
            <a:extLst>
              <a:ext uri="{FF2B5EF4-FFF2-40B4-BE49-F238E27FC236}">
                <a16:creationId xmlns:a16="http://schemas.microsoft.com/office/drawing/2014/main" id="{FE10B9AB-D43A-204D-A798-B8D3D267D8D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66998" y="4822007"/>
            <a:ext cx="1094128" cy="540310"/>
          </a:xfrm>
          <a:prstGeom prst="rect">
            <a:avLst/>
          </a:prstGeom>
          <a:ln w="12700">
            <a:miter lim="400000"/>
          </a:ln>
        </p:spPr>
      </p:pic>
    </p:spTree>
    <p:extLst>
      <p:ext uri="{BB962C8B-B14F-4D97-AF65-F5344CB8AC3E}">
        <p14:creationId xmlns:p14="http://schemas.microsoft.com/office/powerpoint/2010/main" val="168263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Deep Learning:  Practical Applications</a:t>
            </a:r>
            <a:br>
              <a:rPr lang="en-US" dirty="0" smtClean="0"/>
            </a:br>
            <a:r>
              <a:rPr lang="en-US" dirty="0" smtClean="0"/>
              <a:t>Today’s Discussion</a:t>
            </a:r>
            <a:endParaRPr lang="en-US" dirty="0"/>
          </a:p>
        </p:txBody>
      </p:sp>
      <p:sp>
        <p:nvSpPr>
          <p:cNvPr id="8" name="Content Placeholder 7"/>
          <p:cNvSpPr>
            <a:spLocks noGrp="1"/>
          </p:cNvSpPr>
          <p:nvPr>
            <p:ph idx="1"/>
          </p:nvPr>
        </p:nvSpPr>
        <p:spPr>
          <a:xfrm>
            <a:off x="1322962" y="1618169"/>
            <a:ext cx="6743700" cy="4775200"/>
          </a:xfrm>
        </p:spPr>
        <p:txBody>
          <a:bodyPr>
            <a:normAutofit/>
          </a:bodyPr>
          <a:lstStyle/>
          <a:p>
            <a:r>
              <a:rPr lang="en-US" sz="2400" dirty="0" smtClean="0"/>
              <a:t>What is Deep Learning?</a:t>
            </a:r>
          </a:p>
          <a:p>
            <a:r>
              <a:rPr lang="en-US" sz="2400" dirty="0" smtClean="0"/>
              <a:t>The Perfect Storm for </a:t>
            </a:r>
            <a:r>
              <a:rPr lang="en-US" sz="2400" dirty="0"/>
              <a:t>Deep Learning </a:t>
            </a:r>
            <a:endParaRPr lang="en-US" sz="2400" dirty="0" smtClean="0"/>
          </a:p>
          <a:p>
            <a:r>
              <a:rPr lang="en-US" sz="2400" dirty="0" smtClean="0"/>
              <a:t>Deep Learning Applications</a:t>
            </a:r>
          </a:p>
          <a:p>
            <a:r>
              <a:rPr lang="en-US" sz="2400" dirty="0" smtClean="0"/>
              <a:t>Demonstration</a:t>
            </a:r>
          </a:p>
          <a:p>
            <a:endParaRPr lang="en-US" sz="2400" dirty="0"/>
          </a:p>
        </p:txBody>
      </p:sp>
    </p:spTree>
    <p:extLst>
      <p:ext uri="{BB962C8B-B14F-4D97-AF65-F5344CB8AC3E}">
        <p14:creationId xmlns:p14="http://schemas.microsoft.com/office/powerpoint/2010/main" val="101529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Deep Learning?</a:t>
            </a:r>
            <a:endParaRPr lang="en-US" dirty="0"/>
          </a:p>
        </p:txBody>
      </p:sp>
      <p:pic>
        <p:nvPicPr>
          <p:cNvPr id="2050" name="Picture 2" descr="Image result for difference between machine learning and deep learning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35" y="754274"/>
            <a:ext cx="6948104" cy="44197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66688" y="4253809"/>
            <a:ext cx="1857679" cy="253916"/>
          </a:xfrm>
          <a:prstGeom prst="rect">
            <a:avLst/>
          </a:prstGeom>
          <a:noFill/>
        </p:spPr>
        <p:txBody>
          <a:bodyPr wrap="square" rtlCol="0">
            <a:spAutoFit/>
          </a:bodyPr>
          <a:lstStyle/>
          <a:p>
            <a:r>
              <a:rPr lang="en-US" sz="1050" dirty="0" smtClean="0"/>
              <a:t>Sourced from NVIDIA blog</a:t>
            </a:r>
            <a:endParaRPr lang="en-US" sz="1050" dirty="0"/>
          </a:p>
        </p:txBody>
      </p:sp>
      <p:pic>
        <p:nvPicPr>
          <p:cNvPr id="5" name="Picture 4"/>
          <p:cNvPicPr>
            <a:picLocks noChangeAspect="1"/>
          </p:cNvPicPr>
          <p:nvPr/>
        </p:nvPicPr>
        <p:blipFill>
          <a:blip r:embed="rId3"/>
          <a:stretch>
            <a:fillRect/>
          </a:stretch>
        </p:blipFill>
        <p:spPr>
          <a:xfrm>
            <a:off x="8224617" y="2154375"/>
            <a:ext cx="3189460" cy="2353350"/>
          </a:xfrm>
          <a:prstGeom prst="rect">
            <a:avLst/>
          </a:prstGeom>
        </p:spPr>
      </p:pic>
      <p:sp>
        <p:nvSpPr>
          <p:cNvPr id="6" name="TextBox 5"/>
          <p:cNvSpPr txBox="1"/>
          <p:nvPr/>
        </p:nvSpPr>
        <p:spPr>
          <a:xfrm>
            <a:off x="671210" y="5022280"/>
            <a:ext cx="6493866" cy="1323439"/>
          </a:xfrm>
          <a:prstGeom prst="rect">
            <a:avLst/>
          </a:prstGeom>
          <a:noFill/>
        </p:spPr>
        <p:txBody>
          <a:bodyPr wrap="square" rtlCol="0">
            <a:spAutoFit/>
          </a:bodyPr>
          <a:lstStyle/>
          <a:p>
            <a:r>
              <a:rPr lang="en-US" sz="2000" dirty="0" smtClean="0"/>
              <a:t>The Deep Learning Subset of Artificial Intelligence and Machine Learning Employs Neural Nets with </a:t>
            </a:r>
            <a:r>
              <a:rPr lang="en-US" sz="2000" u="sng" dirty="0" smtClean="0"/>
              <a:t>Multiple</a:t>
            </a:r>
            <a:r>
              <a:rPr lang="en-US" sz="2000" dirty="0" smtClean="0"/>
              <a:t> Hidden Layers to Improve Machine Learning Accuracy, Now Beyond Human Capabilities</a:t>
            </a:r>
            <a:endParaRPr lang="en-US" sz="2000" dirty="0"/>
          </a:p>
        </p:txBody>
      </p:sp>
      <p:sp>
        <p:nvSpPr>
          <p:cNvPr id="7" name="TextBox 6"/>
          <p:cNvSpPr txBox="1"/>
          <p:nvPr/>
        </p:nvSpPr>
        <p:spPr>
          <a:xfrm>
            <a:off x="8297839" y="4507725"/>
            <a:ext cx="3275463" cy="1785104"/>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smtClean="0"/>
              <a:t>Reduces need for feature engineering</a:t>
            </a:r>
          </a:p>
          <a:p>
            <a:pPr marL="285750" indent="-285750">
              <a:spcBef>
                <a:spcPts val="1200"/>
              </a:spcBef>
              <a:buFont typeface="Arial" panose="020B0604020202020204" pitchFamily="34" charset="0"/>
              <a:buChar char="•"/>
            </a:pPr>
            <a:r>
              <a:rPr lang="en-US" dirty="0" smtClean="0"/>
              <a:t>Generalize more readily and tolerate noisy data</a:t>
            </a:r>
          </a:p>
          <a:p>
            <a:pPr marL="285750" indent="-285750">
              <a:spcBef>
                <a:spcPts val="1200"/>
              </a:spcBef>
              <a:buFont typeface="Arial" panose="020B0604020202020204" pitchFamily="34" charset="0"/>
              <a:buChar char="•"/>
            </a:pPr>
            <a:r>
              <a:rPr lang="en-US" dirty="0" smtClean="0"/>
              <a:t>Higher accuracy</a:t>
            </a:r>
            <a:endParaRPr lang="en-US" dirty="0"/>
          </a:p>
        </p:txBody>
      </p:sp>
    </p:spTree>
    <p:extLst>
      <p:ext uri="{BB962C8B-B14F-4D97-AF65-F5344CB8AC3E}">
        <p14:creationId xmlns:p14="http://schemas.microsoft.com/office/powerpoint/2010/main" val="235957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Perfect Storm for Deep Learning</a:t>
            </a:r>
            <a:endParaRPr lang="en-US" dirty="0"/>
          </a:p>
        </p:txBody>
      </p:sp>
      <p:sp>
        <p:nvSpPr>
          <p:cNvPr id="7" name="Oval 6"/>
          <p:cNvSpPr/>
          <p:nvPr/>
        </p:nvSpPr>
        <p:spPr>
          <a:xfrm>
            <a:off x="7926947" y="4829577"/>
            <a:ext cx="1506828" cy="1506828"/>
          </a:xfrm>
          <a:prstGeom prst="ellipse">
            <a:avLst/>
          </a:prstGeom>
          <a:blipFill>
            <a:blip r:embed="rId2"/>
            <a:stretch>
              <a:fillRect/>
            </a:stretch>
          </a:bli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1052" y="2604025"/>
            <a:ext cx="1541173" cy="1541173"/>
          </a:xfrm>
          <a:prstGeom prst="ellipse">
            <a:avLst/>
          </a:prstGeom>
          <a:blipFill>
            <a:blip r:embed="rId3"/>
            <a:stretch>
              <a:fillRect/>
            </a:stretch>
          </a:bli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6414752" y="808726"/>
            <a:ext cx="1755283" cy="1586247"/>
            <a:chOff x="6572519" y="695806"/>
            <a:chExt cx="1755283" cy="1586247"/>
          </a:xfrm>
        </p:grpSpPr>
        <p:sp>
          <p:nvSpPr>
            <p:cNvPr id="4" name="Explosion 1 3"/>
            <p:cNvSpPr/>
            <p:nvPr/>
          </p:nvSpPr>
          <p:spPr>
            <a:xfrm>
              <a:off x="6572519" y="842808"/>
              <a:ext cx="1755283" cy="1279274"/>
            </a:xfrm>
            <a:prstGeom prst="irregularSeal1">
              <a:avLst/>
            </a:prstGeom>
            <a:blipFill>
              <a:blip r:embed="rId4"/>
              <a:stretch>
                <a:fillRect/>
              </a:stretch>
            </a:bli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72519" y="695806"/>
              <a:ext cx="1586247" cy="158624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a:stCxn id="9" idx="2"/>
            <a:endCxn id="6" idx="7"/>
          </p:cNvCxnSpPr>
          <p:nvPr/>
        </p:nvCxnSpPr>
        <p:spPr>
          <a:xfrm flipH="1">
            <a:off x="4056525" y="1601850"/>
            <a:ext cx="2358227" cy="1227875"/>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5"/>
            <a:endCxn id="7" idx="2"/>
          </p:cNvCxnSpPr>
          <p:nvPr/>
        </p:nvCxnSpPr>
        <p:spPr>
          <a:xfrm>
            <a:off x="4056525" y="3919498"/>
            <a:ext cx="3870422" cy="1663493"/>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70035" y="836148"/>
            <a:ext cx="1827189" cy="738664"/>
          </a:xfrm>
          <a:prstGeom prst="rect">
            <a:avLst/>
          </a:prstGeom>
          <a:noFill/>
        </p:spPr>
        <p:txBody>
          <a:bodyPr wrap="square" rtlCol="0">
            <a:spAutoFit/>
          </a:bodyPr>
          <a:lstStyle/>
          <a:p>
            <a:r>
              <a:rPr lang="en-US" sz="2400" dirty="0" smtClean="0">
                <a:solidFill>
                  <a:schemeClr val="accent1"/>
                </a:solidFill>
              </a:rPr>
              <a:t>Explosion</a:t>
            </a:r>
          </a:p>
          <a:p>
            <a:r>
              <a:rPr lang="en-US" dirty="0" smtClean="0"/>
              <a:t>of data</a:t>
            </a:r>
            <a:endParaRPr lang="en-US" dirty="0"/>
          </a:p>
        </p:txBody>
      </p:sp>
      <p:sp>
        <p:nvSpPr>
          <p:cNvPr id="19" name="TextBox 18"/>
          <p:cNvSpPr txBox="1"/>
          <p:nvPr/>
        </p:nvSpPr>
        <p:spPr>
          <a:xfrm>
            <a:off x="9549150" y="4908618"/>
            <a:ext cx="1827189" cy="1661993"/>
          </a:xfrm>
          <a:prstGeom prst="rect">
            <a:avLst/>
          </a:prstGeom>
          <a:noFill/>
        </p:spPr>
        <p:txBody>
          <a:bodyPr wrap="square" rtlCol="0">
            <a:spAutoFit/>
          </a:bodyPr>
          <a:lstStyle/>
          <a:p>
            <a:r>
              <a:rPr lang="en-US" sz="2400" dirty="0" smtClean="0">
                <a:solidFill>
                  <a:schemeClr val="accent1"/>
                </a:solidFill>
              </a:rPr>
              <a:t>GPUs and Cloud</a:t>
            </a:r>
          </a:p>
          <a:p>
            <a:r>
              <a:rPr lang="en-US" dirty="0" smtClean="0"/>
              <a:t>Overcome computational constraints</a:t>
            </a:r>
            <a:endParaRPr lang="en-US" dirty="0"/>
          </a:p>
        </p:txBody>
      </p:sp>
      <p:sp>
        <p:nvSpPr>
          <p:cNvPr id="20" name="TextBox 19"/>
          <p:cNvSpPr txBox="1"/>
          <p:nvPr/>
        </p:nvSpPr>
        <p:spPr>
          <a:xfrm>
            <a:off x="4392182" y="2728280"/>
            <a:ext cx="2411031" cy="1292662"/>
          </a:xfrm>
          <a:prstGeom prst="rect">
            <a:avLst/>
          </a:prstGeom>
          <a:noFill/>
        </p:spPr>
        <p:txBody>
          <a:bodyPr wrap="square" rtlCol="0">
            <a:spAutoFit/>
          </a:bodyPr>
          <a:lstStyle/>
          <a:p>
            <a:r>
              <a:rPr lang="en-US" sz="2400" dirty="0" smtClean="0">
                <a:solidFill>
                  <a:schemeClr val="accent1"/>
                </a:solidFill>
              </a:rPr>
              <a:t>Rapid Progress</a:t>
            </a:r>
          </a:p>
          <a:p>
            <a:r>
              <a:rPr lang="en-US" dirty="0" smtClean="0"/>
              <a:t>of research and open source applications of neural networks</a:t>
            </a:r>
            <a:endParaRPr lang="en-US" dirty="0"/>
          </a:p>
        </p:txBody>
      </p:sp>
      <p:sp>
        <p:nvSpPr>
          <p:cNvPr id="24" name="TextBox 23"/>
          <p:cNvSpPr txBox="1"/>
          <p:nvPr/>
        </p:nvSpPr>
        <p:spPr>
          <a:xfrm>
            <a:off x="1629177" y="4908618"/>
            <a:ext cx="5267460" cy="1200329"/>
          </a:xfrm>
          <a:prstGeom prst="rect">
            <a:avLst/>
          </a:prstGeom>
          <a:noFill/>
        </p:spPr>
        <p:txBody>
          <a:bodyPr wrap="square" rtlCol="0">
            <a:spAutoFit/>
          </a:bodyPr>
          <a:lstStyle/>
          <a:p>
            <a:r>
              <a:rPr lang="en-US" sz="2400" dirty="0" smtClean="0"/>
              <a:t>Artificial Intelligence now is spreading outside of research into everyday activities and operations</a:t>
            </a:r>
            <a:endParaRPr lang="en-US" sz="2400" dirty="0"/>
          </a:p>
        </p:txBody>
      </p:sp>
    </p:spTree>
    <p:extLst>
      <p:ext uri="{BB962C8B-B14F-4D97-AF65-F5344CB8AC3E}">
        <p14:creationId xmlns:p14="http://schemas.microsoft.com/office/powerpoint/2010/main" val="262040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Games:  Practical Applications for Deep Learning</a:t>
            </a:r>
            <a:endParaRPr lang="en-US" dirty="0"/>
          </a:p>
        </p:txBody>
      </p:sp>
      <p:pic>
        <p:nvPicPr>
          <p:cNvPr id="5" name="Picture 4"/>
          <p:cNvPicPr>
            <a:picLocks noChangeAspect="1"/>
          </p:cNvPicPr>
          <p:nvPr/>
        </p:nvPicPr>
        <p:blipFill>
          <a:blip r:embed="rId2"/>
          <a:stretch>
            <a:fillRect/>
          </a:stretch>
        </p:blipFill>
        <p:spPr>
          <a:xfrm>
            <a:off x="263862" y="914549"/>
            <a:ext cx="1408922" cy="919622"/>
          </a:xfrm>
          <a:prstGeom prst="rect">
            <a:avLst/>
          </a:prstGeom>
        </p:spPr>
      </p:pic>
      <p:pic>
        <p:nvPicPr>
          <p:cNvPr id="6" name="Picture 5"/>
          <p:cNvPicPr>
            <a:picLocks noChangeAspect="1"/>
          </p:cNvPicPr>
          <p:nvPr/>
        </p:nvPicPr>
        <p:blipFill>
          <a:blip r:embed="rId3"/>
          <a:stretch>
            <a:fillRect/>
          </a:stretch>
        </p:blipFill>
        <p:spPr>
          <a:xfrm>
            <a:off x="10600116" y="2325655"/>
            <a:ext cx="1354970" cy="1289678"/>
          </a:xfrm>
          <a:prstGeom prst="rect">
            <a:avLst/>
          </a:prstGeom>
        </p:spPr>
      </p:pic>
      <p:sp>
        <p:nvSpPr>
          <p:cNvPr id="7" name="TextBox 6"/>
          <p:cNvSpPr txBox="1"/>
          <p:nvPr/>
        </p:nvSpPr>
        <p:spPr>
          <a:xfrm>
            <a:off x="1070042" y="5741981"/>
            <a:ext cx="10604310" cy="461665"/>
          </a:xfrm>
          <a:prstGeom prst="rect">
            <a:avLst/>
          </a:prstGeom>
          <a:noFill/>
        </p:spPr>
        <p:txBody>
          <a:bodyPr wrap="square" rtlCol="0">
            <a:spAutoFit/>
          </a:bodyPr>
          <a:lstStyle/>
          <a:p>
            <a:r>
              <a:rPr lang="en-US" sz="2400" dirty="0" smtClean="0"/>
              <a:t>How can we make the bulk of operational decisions without human help?</a:t>
            </a:r>
            <a:endParaRPr lang="en-US" sz="2400" dirty="0"/>
          </a:p>
        </p:txBody>
      </p:sp>
      <p:grpSp>
        <p:nvGrpSpPr>
          <p:cNvPr id="16" name="Group 15"/>
          <p:cNvGrpSpPr/>
          <p:nvPr/>
        </p:nvGrpSpPr>
        <p:grpSpPr>
          <a:xfrm>
            <a:off x="1037244" y="2829014"/>
            <a:ext cx="1449421" cy="1700719"/>
            <a:chOff x="4581728" y="2607013"/>
            <a:chExt cx="1449421" cy="1700719"/>
          </a:xfrm>
        </p:grpSpPr>
        <p:sp>
          <p:nvSpPr>
            <p:cNvPr id="8" name="Folded Corner 7"/>
            <p:cNvSpPr/>
            <p:nvPr/>
          </p:nvSpPr>
          <p:spPr>
            <a:xfrm>
              <a:off x="4581728" y="2607013"/>
              <a:ext cx="992221" cy="1167319"/>
            </a:xfrm>
            <a:prstGeom prst="foldedCorner">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4734128" y="2759413"/>
              <a:ext cx="992221" cy="1167319"/>
            </a:xfrm>
            <a:prstGeom prst="foldedCorner">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ded Corner 9"/>
            <p:cNvSpPr/>
            <p:nvPr/>
          </p:nvSpPr>
          <p:spPr>
            <a:xfrm>
              <a:off x="4886528" y="2911813"/>
              <a:ext cx="992221" cy="1167319"/>
            </a:xfrm>
            <a:prstGeom prst="foldedCorner">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lded Corner 10"/>
            <p:cNvSpPr/>
            <p:nvPr/>
          </p:nvSpPr>
          <p:spPr>
            <a:xfrm>
              <a:off x="5038928" y="3064213"/>
              <a:ext cx="992221" cy="1167319"/>
            </a:xfrm>
            <a:prstGeom prst="foldedCorner">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886528" y="3393332"/>
              <a:ext cx="992222" cy="914400"/>
              <a:chOff x="6679353" y="3803515"/>
              <a:chExt cx="992222" cy="914400"/>
            </a:xfrm>
          </p:grpSpPr>
          <p:sp>
            <p:nvSpPr>
              <p:cNvPr id="12" name="Oval 11"/>
              <p:cNvSpPr/>
              <p:nvPr/>
            </p:nvSpPr>
            <p:spPr>
              <a:xfrm>
                <a:off x="6679353" y="3803515"/>
                <a:ext cx="661481" cy="661481"/>
              </a:xfrm>
              <a:prstGeom prst="ellipse">
                <a:avLst/>
              </a:prstGeom>
              <a:solidFill>
                <a:schemeClr val="accent5">
                  <a:lumMod val="75000"/>
                </a:schemeClr>
              </a:solidFill>
              <a:ln w="1174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5"/>
              </p:cNvCxnSpPr>
              <p:nvPr/>
            </p:nvCxnSpPr>
            <p:spPr>
              <a:xfrm>
                <a:off x="7243962" y="4368124"/>
                <a:ext cx="427613" cy="349791"/>
              </a:xfrm>
              <a:prstGeom prst="line">
                <a:avLst/>
              </a:prstGeom>
              <a:ln w="120650"/>
            </p:spPr>
            <p:style>
              <a:lnRef idx="1">
                <a:schemeClr val="accent1"/>
              </a:lnRef>
              <a:fillRef idx="0">
                <a:schemeClr val="accent1"/>
              </a:fillRef>
              <a:effectRef idx="0">
                <a:schemeClr val="accent1"/>
              </a:effectRef>
              <a:fontRef idx="minor">
                <a:schemeClr val="tx1"/>
              </a:fontRef>
            </p:style>
          </p:cxnSp>
        </p:grpSp>
      </p:grpSp>
      <p:sp>
        <p:nvSpPr>
          <p:cNvPr id="17" name="Oval 16"/>
          <p:cNvSpPr/>
          <p:nvPr/>
        </p:nvSpPr>
        <p:spPr>
          <a:xfrm>
            <a:off x="3273793" y="4108247"/>
            <a:ext cx="2762589" cy="1284051"/>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643221" y="3570189"/>
            <a:ext cx="1478604" cy="1350305"/>
          </a:xfrm>
          <a:prstGeom prst="round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490655" y="682854"/>
            <a:ext cx="1383011" cy="1383011"/>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379264" y="4867258"/>
            <a:ext cx="2503699" cy="646331"/>
          </a:xfrm>
          <a:prstGeom prst="rect">
            <a:avLst/>
          </a:prstGeom>
          <a:noFill/>
        </p:spPr>
        <p:txBody>
          <a:bodyPr wrap="square" rtlCol="0">
            <a:spAutoFit/>
          </a:bodyPr>
          <a:lstStyle/>
          <a:p>
            <a:r>
              <a:rPr lang="en-US" dirty="0" smtClean="0"/>
              <a:t>Yield and operational optimization</a:t>
            </a:r>
            <a:endParaRPr lang="en-US" dirty="0"/>
          </a:p>
        </p:txBody>
      </p:sp>
      <p:sp>
        <p:nvSpPr>
          <p:cNvPr id="25" name="TextBox 24"/>
          <p:cNvSpPr txBox="1"/>
          <p:nvPr/>
        </p:nvSpPr>
        <p:spPr>
          <a:xfrm>
            <a:off x="891104" y="4486814"/>
            <a:ext cx="2503699" cy="923330"/>
          </a:xfrm>
          <a:prstGeom prst="rect">
            <a:avLst/>
          </a:prstGeom>
          <a:noFill/>
        </p:spPr>
        <p:txBody>
          <a:bodyPr wrap="square" rtlCol="0">
            <a:spAutoFit/>
          </a:bodyPr>
          <a:lstStyle/>
          <a:p>
            <a:r>
              <a:rPr lang="en-US" dirty="0" smtClean="0"/>
              <a:t>NLP, e.g. Translation, finding relevant documents</a:t>
            </a:r>
            <a:endParaRPr lang="en-US" dirty="0"/>
          </a:p>
        </p:txBody>
      </p:sp>
      <p:sp>
        <p:nvSpPr>
          <p:cNvPr id="26" name="TextBox 25"/>
          <p:cNvSpPr txBox="1"/>
          <p:nvPr/>
        </p:nvSpPr>
        <p:spPr>
          <a:xfrm>
            <a:off x="2680364" y="5312671"/>
            <a:ext cx="3945162" cy="369332"/>
          </a:xfrm>
          <a:prstGeom prst="rect">
            <a:avLst/>
          </a:prstGeom>
          <a:noFill/>
        </p:spPr>
        <p:txBody>
          <a:bodyPr wrap="square" rtlCol="0">
            <a:spAutoFit/>
          </a:bodyPr>
          <a:lstStyle/>
          <a:p>
            <a:r>
              <a:rPr lang="en-US" dirty="0" smtClean="0"/>
              <a:t>Recommendation engines, </a:t>
            </a:r>
            <a:r>
              <a:rPr lang="en-US" dirty="0" err="1" smtClean="0"/>
              <a:t>chatbots</a:t>
            </a:r>
            <a:endParaRPr lang="en-US" dirty="0"/>
          </a:p>
        </p:txBody>
      </p:sp>
      <p:sp>
        <p:nvSpPr>
          <p:cNvPr id="27" name="TextBox 26"/>
          <p:cNvSpPr txBox="1"/>
          <p:nvPr/>
        </p:nvSpPr>
        <p:spPr>
          <a:xfrm>
            <a:off x="10274169" y="3447633"/>
            <a:ext cx="2006864" cy="369332"/>
          </a:xfrm>
          <a:prstGeom prst="rect">
            <a:avLst/>
          </a:prstGeom>
          <a:noFill/>
        </p:spPr>
        <p:txBody>
          <a:bodyPr wrap="square" rtlCol="0">
            <a:spAutoFit/>
          </a:bodyPr>
          <a:lstStyle/>
          <a:p>
            <a:r>
              <a:rPr lang="en-US" dirty="0" smtClean="0"/>
              <a:t>Image recognition</a:t>
            </a:r>
            <a:endParaRPr lang="en-US" dirty="0"/>
          </a:p>
        </p:txBody>
      </p:sp>
      <p:sp>
        <p:nvSpPr>
          <p:cNvPr id="28" name="TextBox 27"/>
          <p:cNvSpPr txBox="1"/>
          <p:nvPr/>
        </p:nvSpPr>
        <p:spPr>
          <a:xfrm>
            <a:off x="9471142" y="1884921"/>
            <a:ext cx="2006864" cy="369332"/>
          </a:xfrm>
          <a:prstGeom prst="rect">
            <a:avLst/>
          </a:prstGeom>
          <a:noFill/>
        </p:spPr>
        <p:txBody>
          <a:bodyPr wrap="square" rtlCol="0">
            <a:spAutoFit/>
          </a:bodyPr>
          <a:lstStyle/>
          <a:p>
            <a:r>
              <a:rPr lang="en-US" dirty="0" smtClean="0"/>
              <a:t>Fraud detection</a:t>
            </a:r>
            <a:endParaRPr lang="en-US" dirty="0"/>
          </a:p>
        </p:txBody>
      </p:sp>
      <p:cxnSp>
        <p:nvCxnSpPr>
          <p:cNvPr id="30" name="Straight Arrow Connector 29"/>
          <p:cNvCxnSpPr>
            <a:stCxn id="5" idx="3"/>
            <a:endCxn id="23" idx="2"/>
          </p:cNvCxnSpPr>
          <p:nvPr/>
        </p:nvCxnSpPr>
        <p:spPr>
          <a:xfrm>
            <a:off x="1672784" y="1374360"/>
            <a:ext cx="781787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3"/>
            <a:endCxn id="6" idx="1"/>
          </p:cNvCxnSpPr>
          <p:nvPr/>
        </p:nvCxnSpPr>
        <p:spPr>
          <a:xfrm>
            <a:off x="1672784" y="1374360"/>
            <a:ext cx="8927332" cy="15961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a:endCxn id="19" idx="1"/>
          </p:cNvCxnSpPr>
          <p:nvPr/>
        </p:nvCxnSpPr>
        <p:spPr>
          <a:xfrm>
            <a:off x="1672784" y="1374360"/>
            <a:ext cx="4970437" cy="28709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 idx="3"/>
            <a:endCxn id="17" idx="1"/>
          </p:cNvCxnSpPr>
          <p:nvPr/>
        </p:nvCxnSpPr>
        <p:spPr>
          <a:xfrm>
            <a:off x="1672784" y="1374360"/>
            <a:ext cx="2005581" cy="29219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3"/>
            <a:endCxn id="8" idx="0"/>
          </p:cNvCxnSpPr>
          <p:nvPr/>
        </p:nvCxnSpPr>
        <p:spPr>
          <a:xfrm flipH="1">
            <a:off x="1533355" y="1374360"/>
            <a:ext cx="139429" cy="14546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Image result for predictive maintenance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01286" y="4100126"/>
            <a:ext cx="881669" cy="877751"/>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9166375" y="4959753"/>
            <a:ext cx="2616398" cy="369332"/>
          </a:xfrm>
          <a:prstGeom prst="rect">
            <a:avLst/>
          </a:prstGeom>
          <a:noFill/>
        </p:spPr>
        <p:txBody>
          <a:bodyPr wrap="square" rtlCol="0">
            <a:spAutoFit/>
          </a:bodyPr>
          <a:lstStyle/>
          <a:p>
            <a:r>
              <a:rPr lang="en-US" dirty="0" smtClean="0"/>
              <a:t>Predictive Maintenance</a:t>
            </a:r>
            <a:endParaRPr lang="en-US" dirty="0"/>
          </a:p>
        </p:txBody>
      </p:sp>
      <p:cxnSp>
        <p:nvCxnSpPr>
          <p:cNvPr id="59" name="Straight Arrow Connector 58"/>
          <p:cNvCxnSpPr>
            <a:stCxn id="5" idx="3"/>
            <a:endCxn id="3076" idx="0"/>
          </p:cNvCxnSpPr>
          <p:nvPr/>
        </p:nvCxnSpPr>
        <p:spPr>
          <a:xfrm>
            <a:off x="1672784" y="1374360"/>
            <a:ext cx="8669337" cy="27257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96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7E90FC-EF01-7B44-B9FE-653B32012F98}"/>
              </a:ext>
            </a:extLst>
          </p:cNvPr>
          <p:cNvSpPr>
            <a:spLocks noGrp="1"/>
          </p:cNvSpPr>
          <p:nvPr>
            <p:ph type="ftr" sz="quarter" idx="3"/>
          </p:nvPr>
        </p:nvSpPr>
        <p:spPr/>
        <p:txBody>
          <a:bodyPr/>
          <a:lstStyle/>
          <a:p>
            <a:r>
              <a:rPr lang="en-US" dirty="0"/>
              <a:t>GDIT Proprietary</a:t>
            </a:r>
          </a:p>
        </p:txBody>
      </p:sp>
      <p:sp>
        <p:nvSpPr>
          <p:cNvPr id="3" name="Slide Number Placeholder 2">
            <a:extLst>
              <a:ext uri="{FF2B5EF4-FFF2-40B4-BE49-F238E27FC236}">
                <a16:creationId xmlns:a16="http://schemas.microsoft.com/office/drawing/2014/main" id="{097E2C79-FA89-0E4B-9697-5204D85C2B13}"/>
              </a:ext>
            </a:extLst>
          </p:cNvPr>
          <p:cNvSpPr>
            <a:spLocks noGrp="1"/>
          </p:cNvSpPr>
          <p:nvPr>
            <p:ph type="sldNum" sz="quarter" idx="4"/>
          </p:nvPr>
        </p:nvSpPr>
        <p:spPr/>
        <p:txBody>
          <a:bodyPr/>
          <a:lstStyle/>
          <a:p>
            <a:fld id="{85ADAF7F-F432-4B1A-96B4-A91B919DADDF}" type="slidenum">
              <a:rPr lang="en-US" smtClean="0"/>
              <a:pPr/>
              <a:t>7</a:t>
            </a:fld>
            <a:r>
              <a:rPr lang="en-US"/>
              <a:t>  |  gdit.com</a:t>
            </a:r>
            <a:endParaRPr lang="en-US" dirty="0"/>
          </a:p>
        </p:txBody>
      </p:sp>
      <p:sp>
        <p:nvSpPr>
          <p:cNvPr id="4" name="Title 3">
            <a:extLst>
              <a:ext uri="{FF2B5EF4-FFF2-40B4-BE49-F238E27FC236}">
                <a16:creationId xmlns:a16="http://schemas.microsoft.com/office/drawing/2014/main" id="{BB9A1792-2B67-E34D-8065-DF29345E1FD7}"/>
              </a:ext>
            </a:extLst>
          </p:cNvPr>
          <p:cNvSpPr>
            <a:spLocks noGrp="1"/>
          </p:cNvSpPr>
          <p:nvPr>
            <p:ph type="title"/>
          </p:nvPr>
        </p:nvSpPr>
        <p:spPr/>
        <p:txBody>
          <a:bodyPr/>
          <a:lstStyle/>
          <a:p>
            <a:r>
              <a:rPr lang="en-US" dirty="0"/>
              <a:t>Public Sector </a:t>
            </a:r>
            <a:r>
              <a:rPr lang="en-US" dirty="0" smtClean="0"/>
              <a:t>Deep </a:t>
            </a:r>
            <a:r>
              <a:rPr lang="en-US" dirty="0"/>
              <a:t>Learning Use Cases</a:t>
            </a:r>
          </a:p>
        </p:txBody>
      </p:sp>
      <p:sp>
        <p:nvSpPr>
          <p:cNvPr id="9" name="Content Placeholder 8">
            <a:extLst>
              <a:ext uri="{FF2B5EF4-FFF2-40B4-BE49-F238E27FC236}">
                <a16:creationId xmlns:a16="http://schemas.microsoft.com/office/drawing/2014/main" id="{ACFF5724-65AA-514F-9373-325B4A86E368}"/>
              </a:ext>
            </a:extLst>
          </p:cNvPr>
          <p:cNvSpPr>
            <a:spLocks noGrp="1"/>
          </p:cNvSpPr>
          <p:nvPr>
            <p:ph idx="1"/>
          </p:nvPr>
        </p:nvSpPr>
        <p:spPr>
          <a:xfrm>
            <a:off x="798185" y="1492225"/>
            <a:ext cx="5178599" cy="4055130"/>
          </a:xfrm>
        </p:spPr>
        <p:txBody>
          <a:bodyPr/>
          <a:lstStyle/>
          <a:p>
            <a:r>
              <a:rPr lang="en-US" dirty="0"/>
              <a:t>Fraud Detection</a:t>
            </a:r>
          </a:p>
          <a:p>
            <a:pPr lvl="1"/>
            <a:r>
              <a:rPr lang="en-US" dirty="0"/>
              <a:t>Benefits, Tax, Health Care</a:t>
            </a:r>
          </a:p>
          <a:p>
            <a:r>
              <a:rPr lang="en-US" dirty="0"/>
              <a:t>Public Health</a:t>
            </a:r>
          </a:p>
          <a:p>
            <a:pPr lvl="1"/>
            <a:r>
              <a:rPr lang="en-US" dirty="0"/>
              <a:t>Bio-Surveillance</a:t>
            </a:r>
          </a:p>
          <a:p>
            <a:pPr lvl="1"/>
            <a:r>
              <a:rPr lang="en-US" dirty="0"/>
              <a:t>Disease Diagnosis</a:t>
            </a:r>
          </a:p>
          <a:p>
            <a:pPr lvl="1"/>
            <a:r>
              <a:rPr lang="en-US" dirty="0"/>
              <a:t>Epidemiology</a:t>
            </a:r>
          </a:p>
          <a:p>
            <a:pPr lvl="1"/>
            <a:r>
              <a:rPr lang="en-US" dirty="0"/>
              <a:t>Research, Disease Management</a:t>
            </a:r>
          </a:p>
          <a:p>
            <a:r>
              <a:rPr lang="en-US" dirty="0"/>
              <a:t>Risk Assessments</a:t>
            </a:r>
          </a:p>
          <a:p>
            <a:pPr lvl="1"/>
            <a:r>
              <a:rPr lang="en-US" dirty="0"/>
              <a:t>Hazardous Spill Classification</a:t>
            </a:r>
          </a:p>
          <a:p>
            <a:pPr lvl="1"/>
            <a:r>
              <a:rPr lang="en-US" dirty="0"/>
              <a:t>Dangerous Image Recognition</a:t>
            </a:r>
          </a:p>
          <a:p>
            <a:pPr lvl="1"/>
            <a:r>
              <a:rPr lang="en-US" dirty="0"/>
              <a:t>Airport and Traveler Risk</a:t>
            </a:r>
          </a:p>
          <a:p>
            <a:endParaRPr lang="en-US" dirty="0"/>
          </a:p>
        </p:txBody>
      </p:sp>
      <p:sp>
        <p:nvSpPr>
          <p:cNvPr id="10" name="Content Placeholder 9">
            <a:extLst>
              <a:ext uri="{FF2B5EF4-FFF2-40B4-BE49-F238E27FC236}">
                <a16:creationId xmlns:a16="http://schemas.microsoft.com/office/drawing/2014/main" id="{7742F082-6C06-EE43-85FB-9E2A65285E72}"/>
              </a:ext>
            </a:extLst>
          </p:cNvPr>
          <p:cNvSpPr>
            <a:spLocks noGrp="1"/>
          </p:cNvSpPr>
          <p:nvPr>
            <p:ph idx="12"/>
          </p:nvPr>
        </p:nvSpPr>
        <p:spPr>
          <a:xfrm>
            <a:off x="6331630" y="1500658"/>
            <a:ext cx="5178599" cy="4055130"/>
          </a:xfrm>
        </p:spPr>
        <p:txBody>
          <a:bodyPr/>
          <a:lstStyle/>
          <a:p>
            <a:r>
              <a:rPr lang="en-US" dirty="0"/>
              <a:t>Financial Analytics</a:t>
            </a:r>
          </a:p>
          <a:p>
            <a:pPr lvl="1"/>
            <a:r>
              <a:rPr lang="en-US" dirty="0"/>
              <a:t>Budget Forecasting</a:t>
            </a:r>
          </a:p>
          <a:p>
            <a:pPr lvl="1"/>
            <a:r>
              <a:rPr lang="en-US" dirty="0"/>
              <a:t>Benefits and Subsidy Forecast</a:t>
            </a:r>
          </a:p>
          <a:p>
            <a:pPr lvl="1"/>
            <a:r>
              <a:rPr lang="en-US" dirty="0"/>
              <a:t>Grants Management</a:t>
            </a:r>
          </a:p>
          <a:p>
            <a:r>
              <a:rPr lang="en-US" dirty="0"/>
              <a:t>Veterans</a:t>
            </a:r>
          </a:p>
          <a:p>
            <a:pPr lvl="1"/>
            <a:r>
              <a:rPr lang="en-US" dirty="0"/>
              <a:t>Veterans Benefits Analysis</a:t>
            </a:r>
          </a:p>
          <a:p>
            <a:pPr lvl="1"/>
            <a:r>
              <a:rPr lang="en-US" dirty="0"/>
              <a:t>Workforce Forecasting</a:t>
            </a:r>
          </a:p>
          <a:p>
            <a:pPr lvl="1"/>
            <a:r>
              <a:rPr lang="en-US" dirty="0"/>
              <a:t>Suicide Prevention</a:t>
            </a:r>
          </a:p>
          <a:p>
            <a:r>
              <a:rPr lang="en-US" dirty="0" smtClean="0"/>
              <a:t>Defense and Intelligence</a:t>
            </a:r>
            <a:endParaRPr lang="en-US" dirty="0"/>
          </a:p>
          <a:p>
            <a:pPr lvl="1"/>
            <a:r>
              <a:rPr lang="en-US" dirty="0"/>
              <a:t>Mission, Readiness, Financial, </a:t>
            </a:r>
            <a:r>
              <a:rPr lang="en-US" dirty="0" smtClean="0"/>
              <a:t>Personnel</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9276438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Demonstration</a:t>
            </a:r>
            <a:endParaRPr lang="en-US" dirty="0"/>
          </a:p>
        </p:txBody>
      </p:sp>
    </p:spTree>
    <p:extLst>
      <p:ext uri="{BB962C8B-B14F-4D97-AF65-F5344CB8AC3E}">
        <p14:creationId xmlns:p14="http://schemas.microsoft.com/office/powerpoint/2010/main" val="742250453"/>
      </p:ext>
    </p:extLst>
  </p:cSld>
  <p:clrMapOvr>
    <a:masterClrMapping/>
  </p:clrMapOvr>
</p:sld>
</file>

<file path=ppt/theme/theme1.xml><?xml version="1.0" encoding="utf-8"?>
<a:theme xmlns:a="http://schemas.openxmlformats.org/drawingml/2006/main" name="GDIT Patriot Hack Challenge">
  <a:themeElements>
    <a:clrScheme name="GDIT">
      <a:dk1>
        <a:srgbClr val="474A4C"/>
      </a:dk1>
      <a:lt1>
        <a:srgbClr val="FFFFFF"/>
      </a:lt1>
      <a:dk2>
        <a:srgbClr val="737678"/>
      </a:dk2>
      <a:lt2>
        <a:srgbClr val="FFFFFF"/>
      </a:lt2>
      <a:accent1>
        <a:srgbClr val="FF9B1F"/>
      </a:accent1>
      <a:accent2>
        <a:srgbClr val="2D4F68"/>
      </a:accent2>
      <a:accent3>
        <a:srgbClr val="B9BCBE"/>
      </a:accent3>
      <a:accent4>
        <a:srgbClr val="D7DADC"/>
      </a:accent4>
      <a:accent5>
        <a:srgbClr val="F5F8FA"/>
      </a:accent5>
      <a:accent6>
        <a:srgbClr val="E6E4E1"/>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DIT">
      <a:dk1>
        <a:srgbClr val="474A4C"/>
      </a:dk1>
      <a:lt1>
        <a:srgbClr val="FFFFFF"/>
      </a:lt1>
      <a:dk2>
        <a:srgbClr val="737678"/>
      </a:dk2>
      <a:lt2>
        <a:srgbClr val="FFFFFF"/>
      </a:lt2>
      <a:accent1>
        <a:srgbClr val="FF9B1F"/>
      </a:accent1>
      <a:accent2>
        <a:srgbClr val="2D4F68"/>
      </a:accent2>
      <a:accent3>
        <a:srgbClr val="B9BCBE"/>
      </a:accent3>
      <a:accent4>
        <a:srgbClr val="D7DADC"/>
      </a:accent4>
      <a:accent5>
        <a:srgbClr val="F5F8FA"/>
      </a:accent5>
      <a:accent6>
        <a:srgbClr val="E6E4E1"/>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GDIT Patriot Hack Challenge</Template>
  <TotalTime>177</TotalTime>
  <Words>386</Words>
  <Application>Microsoft Office PowerPoint</Application>
  <PresentationFormat>Widescreen</PresentationFormat>
  <Paragraphs>87</Paragraphs>
  <Slides>8</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Visuelt Pro Light</vt:lpstr>
      <vt:lpstr>GDIT Patriot Hack Challenge</vt:lpstr>
      <vt:lpstr>Office Theme</vt:lpstr>
      <vt:lpstr>Deep Learning:   Practical Applications</vt:lpstr>
      <vt:lpstr>PowerPoint Presentation</vt:lpstr>
      <vt:lpstr>Deep Learning:  Practical Applications Today’s Discussion</vt:lpstr>
      <vt:lpstr>What is Deep Learning?</vt:lpstr>
      <vt:lpstr>The Perfect Storm for Deep Learning</vt:lpstr>
      <vt:lpstr>Beyond Games:  Practical Applications for Deep Learning</vt:lpstr>
      <vt:lpstr>Public Sector Deep Learning Use Cases</vt:lpstr>
      <vt:lpstr>Demonstration</vt:lpstr>
    </vt:vector>
  </TitlesOfParts>
  <Company>CSRA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Practical Applications</dc:title>
  <dc:creator>Kurland, Michael</dc:creator>
  <cp:lastModifiedBy>Michael Kurland</cp:lastModifiedBy>
  <cp:revision>18</cp:revision>
  <dcterms:created xsi:type="dcterms:W3CDTF">2019-10-19T14:31:05Z</dcterms:created>
  <dcterms:modified xsi:type="dcterms:W3CDTF">2019-10-19T17:28:23Z</dcterms:modified>
</cp:coreProperties>
</file>