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89027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u="sng" dirty="0"/>
              <a:t>STUDENT NAME: </a:t>
            </a:r>
            <a:r>
              <a:rPr lang="en-IN" sz="2400" b="1" i="1" u="sng" dirty="0" err="1"/>
              <a:t>Vennila</a:t>
            </a:r>
            <a:r>
              <a:rPr lang="en-IN" sz="2400" b="1" i="1" u="sng" dirty="0"/>
              <a:t> D</a:t>
            </a:r>
            <a:endParaRPr lang="en-US" sz="2400" b="1" i="1" u="sng" dirty="0"/>
          </a:p>
          <a:p>
            <a:r>
              <a:rPr lang="en-US" sz="2400" b="1" i="1" u="sng" dirty="0"/>
              <a:t>REGISTER </a:t>
            </a:r>
            <a:r>
              <a:rPr lang="en-IN" sz="2400" b="1" i="1" u="sng" dirty="0"/>
              <a:t>NO    </a:t>
            </a:r>
            <a:r>
              <a:rPr lang="en-US" sz="2400" b="1" i="1" u="sng" dirty="0"/>
              <a:t>: 312211862</a:t>
            </a:r>
            <a:endParaRPr lang="en-IN" sz="2400" b="1" i="1" u="sng" dirty="0"/>
          </a:p>
          <a:p>
            <a:r>
              <a:rPr lang="en-IN" sz="2400" b="1" i="1" u="sng" dirty="0"/>
              <a:t>NUM REG NO   :ODAA8373060ED91A9C748D6B45D09B4A</a:t>
            </a:r>
          </a:p>
          <a:p>
            <a:r>
              <a:rPr lang="en-IN" sz="2400" b="1" i="1" u="sng" dirty="0"/>
              <a:t>DEPARTMENT  </a:t>
            </a:r>
            <a:r>
              <a:rPr lang="en-US" sz="2400" b="1" i="1" u="sng" dirty="0"/>
              <a:t>: B.COM (A &amp; F)</a:t>
            </a:r>
          </a:p>
          <a:p>
            <a:r>
              <a:rPr lang="en-US" sz="2400" b="1" i="1" u="sng" dirty="0"/>
              <a:t>COLLEGE </a:t>
            </a:r>
            <a:r>
              <a:rPr lang="en-IN" sz="2400" b="1" i="1" u="sng" dirty="0"/>
              <a:t>          : </a:t>
            </a:r>
            <a:r>
              <a:rPr lang="en-US" sz="2400" b="1" i="1" u="sng" dirty="0"/>
              <a:t>Mar Gregorios College of </a:t>
            </a:r>
            <a:r>
              <a:rPr lang="en-IN" sz="2400" b="1" i="1" u="sng" dirty="0"/>
              <a:t>A</a:t>
            </a:r>
            <a:r>
              <a:rPr lang="en-US" sz="2400" b="1" i="1" u="sng" dirty="0" err="1"/>
              <a:t>rts</a:t>
            </a:r>
            <a:r>
              <a:rPr lang="en-US" sz="2400" b="1" i="1" u="sng" dirty="0"/>
              <a:t> and </a:t>
            </a:r>
            <a:r>
              <a:rPr lang="en-IN" sz="2400" b="1" i="1" u="sng" dirty="0"/>
              <a:t>S</a:t>
            </a:r>
            <a:r>
              <a:rPr lang="en-US" sz="2400" b="1" i="1" u="sng" dirty="0" err="1"/>
              <a:t>cience</a:t>
            </a:r>
            <a:endParaRPr lang="en-US" sz="2400" b="1" i="1" u="sng" dirty="0"/>
          </a:p>
          <a:p>
            <a:r>
              <a:rPr lang="en-US" sz="2400" b="1" i="1" u="sng" dirty="0"/>
              <a:t>           </a:t>
            </a:r>
            <a:endParaRPr lang="en-IN" sz="2400" b="1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1. Conditional formatting – missing</a:t>
            </a:r>
          </a:p>
          <a:p>
            <a:r>
              <a:rPr lang="en-IN" sz="2000" dirty="0"/>
              <a:t>2. Filter                                – Remove</a:t>
            </a:r>
          </a:p>
          <a:p>
            <a:r>
              <a:rPr lang="en-IN" sz="2000" dirty="0"/>
              <a:t>3. Formula                          – performance  </a:t>
            </a:r>
          </a:p>
          <a:p>
            <a:r>
              <a:rPr lang="en-IN" sz="2000" dirty="0"/>
              <a:t>4. Pivot                                – summary</a:t>
            </a:r>
          </a:p>
          <a:p>
            <a:r>
              <a:rPr lang="en-IN" sz="2000" dirty="0"/>
              <a:t>5. Graph                              – data      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Vennila D</cp:lastModifiedBy>
  <cp:revision>17</cp:revision>
  <dcterms:created xsi:type="dcterms:W3CDTF">2024-03-29T15:07:22Z</dcterms:created>
  <dcterms:modified xsi:type="dcterms:W3CDTF">2024-08-30T14:08:08Z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