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52" r:id="rId1"/>
  </p:sldMasterIdLst>
  <p:notesMasterIdLst>
    <p:notesMasterId r:id="rId2"/>
  </p:notesMasterIdLst>
  <p:sldIdLst>
    <p:sldId id="280" r:id="rId3"/>
    <p:sldId id="281" r:id="rId4"/>
    <p:sldId id="282" r:id="rId5"/>
    <p:sldId id="283" r:id="rId6"/>
    <p:sldId id="284" r:id="rId7"/>
    <p:sldId id="285" r:id="rId8"/>
    <p:sldId id="286" r:id="rId9"/>
    <p:sldId id="287" r:id="rId10"/>
    <p:sldId id="288" r:id="rId11"/>
    <p:sldId id="289" r:id="rId12"/>
    <p:sldId id="290"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p:cViewPr>
        <p:scale>
          <a:sx n="0" d="0"/>
          <a:sy n="0" d="0"/>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8" name=""/>
        <p:cNvGrpSpPr/>
        <p:nvPr/>
      </p:nvGrpSpPr>
      <p:grpSpPr>
        <a:xfrm>
          <a:off x="0" y="0"/>
          <a:ext cx="0" cy="0"/>
          <a:chOff x="0" y="0"/>
          <a:chExt cx="0" cy="0"/>
        </a:xfrm>
      </p:grpSpPr>
      <p:sp>
        <p:nvSpPr>
          <p:cNvPr id="104861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1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1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1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2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4" name=""/>
        <p:cNvGrpSpPr/>
        <p:nvPr/>
      </p:nvGrpSpPr>
      <p:grpSpPr>
        <a:xfrm>
          <a:off x="0" y="0"/>
          <a:ext cx="0" cy="0"/>
          <a:chOff x="0" y="0"/>
          <a:chExt cx="0" cy="0"/>
        </a:xfrm>
      </p:grpSpPr>
      <p:sp>
        <p:nvSpPr>
          <p:cNvPr id="1048589"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590"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1" name="Date Placeholder 3"/>
          <p:cNvSpPr>
            <a:spLocks noGrp="1"/>
          </p:cNvSpPr>
          <p:nvPr>
            <p:ph type="dt" sz="half" idx="10"/>
          </p:nvPr>
        </p:nvSpPr>
        <p:spPr/>
        <p:txBody>
          <a:bodyPr/>
          <a:p>
            <a:fld id="{B61BEF0D-F0BB-DE4B-95CE-6DB70DBA9567}" type="datetimeFigureOut">
              <a:rPr dirty="0" lang="en-US"/>
              <a:t>8/29/2025</a:t>
            </a:fld>
            <a:endParaRPr dirty="0" lang="en-US"/>
          </a:p>
        </p:txBody>
      </p:sp>
      <p:sp>
        <p:nvSpPr>
          <p:cNvPr id="1048592" name="Footer Placeholder 4"/>
          <p:cNvSpPr>
            <a:spLocks noGrp="1"/>
          </p:cNvSpPr>
          <p:nvPr>
            <p:ph type="ftr" sz="quarter" idx="11"/>
          </p:nvPr>
        </p:nvSpPr>
        <p:spPr/>
        <p:txBody>
          <a:bodyPr/>
          <a:p>
            <a:endParaRPr dirty="0" lang="en-US"/>
          </a:p>
        </p:txBody>
      </p:sp>
      <p:sp>
        <p:nvSpPr>
          <p:cNvPr id="1048593"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8/29/2025</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53" r:id="rId1"/>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4" name="Title 1"/>
          <p:cNvSpPr>
            <a:spLocks noGrp="1"/>
          </p:cNvSpPr>
          <p:nvPr>
            <p:ph type="title"/>
          </p:nvPr>
        </p:nvSpPr>
        <p:spPr/>
        <p:txBody>
          <a:bodyPr/>
          <a:p>
            <a:r>
              <a:rPr dirty="0" lang="en-GB"/>
              <a:t>Digital Portfolio </a:t>
            </a:r>
            <a:endParaRPr dirty="0" lang="en-US"/>
          </a:p>
        </p:txBody>
      </p:sp>
      <p:sp>
        <p:nvSpPr>
          <p:cNvPr id="1048605" name="Subtitle 2"/>
          <p:cNvSpPr>
            <a:spLocks noGrp="1"/>
          </p:cNvSpPr>
          <p:nvPr>
            <p:ph idx="1"/>
          </p:nvPr>
        </p:nvSpPr>
        <p:spPr/>
        <p:txBody>
          <a:bodyPr/>
          <a:p>
            <a:pPr indent="0" marL="0">
              <a:buNone/>
            </a:pPr>
            <a:r>
              <a:rPr dirty="0" lang="en-GB"/>
              <a:t>  STUDENT NAME: VENNILA S</a:t>
            </a:r>
          </a:p>
          <a:p>
            <a:pPr indent="0" marL="0">
              <a:buNone/>
            </a:pPr>
            <a:r>
              <a:rPr dirty="0" lang="en-GB"/>
              <a:t>  REGISTER NO AND NMID:2422K1476 AND vennilasnm2422k1476@gmail.com</a:t>
            </a:r>
          </a:p>
          <a:p>
            <a:pPr indent="0" marL="0">
              <a:buNone/>
            </a:pPr>
            <a:r>
              <a:rPr dirty="0" lang="en-GB"/>
              <a:t>  </a:t>
            </a:r>
            <a:r>
              <a:rPr dirty="0" lang="en-GB" err="1"/>
              <a:t>DEPARTMENT:B.Sc.COMPUTER</a:t>
            </a:r>
            <a:r>
              <a:rPr dirty="0" lang="en-GB"/>
              <a:t> SCIENCE </a:t>
            </a:r>
          </a:p>
          <a:p>
            <a:pPr indent="0" marL="0">
              <a:buNone/>
            </a:pPr>
            <a:r>
              <a:rPr dirty="0" lang="en-GB"/>
              <a:t>  COLLEGE: COLLEGE/UNIVERSITY </a:t>
            </a:r>
          </a:p>
          <a:p>
            <a:pPr indent="0" marL="0">
              <a:buNone/>
            </a:pPr>
            <a:r>
              <a:rPr dirty="0" lang="en-GB"/>
              <a:t>   </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94" name="Title 1"/>
          <p:cNvSpPr>
            <a:spLocks noGrp="1"/>
          </p:cNvSpPr>
          <p:nvPr>
            <p:ph type="title"/>
          </p:nvPr>
        </p:nvSpPr>
        <p:spPr>
          <a:xfrm>
            <a:off x="677334" y="1073589"/>
            <a:ext cx="8596668" cy="856811"/>
          </a:xfrm>
        </p:spPr>
        <p:txBody>
          <a:bodyPr/>
          <a:p>
            <a:r>
              <a:rPr dirty="0" lang="en-GB"/>
              <a:t>RESULTS AND SCREENSHOTS</a:t>
            </a:r>
            <a:endParaRPr dirty="0" lang="en-US"/>
          </a:p>
        </p:txBody>
      </p:sp>
      <p:sp>
        <p:nvSpPr>
          <p:cNvPr id="1048595" name="Content Placeholder 2"/>
          <p:cNvSpPr>
            <a:spLocks noGrp="1"/>
          </p:cNvSpPr>
          <p:nvPr>
            <p:ph idx="1"/>
          </p:nvPr>
        </p:nvSpPr>
        <p:spPr>
          <a:xfrm>
            <a:off x="478739" y="57567"/>
            <a:ext cx="8795262" cy="6398254"/>
          </a:xfrm>
        </p:spPr>
        <p:txBody>
          <a:bodyPr/>
          <a:p>
            <a:endParaRPr lang="en-US"/>
          </a:p>
        </p:txBody>
      </p:sp>
      <p:pic>
        <p:nvPicPr>
          <p:cNvPr id="2097152" name=""/>
          <p:cNvPicPr>
            <a:picLocks/>
          </p:cNvPicPr>
          <p:nvPr/>
        </p:nvPicPr>
        <p:blipFill>
          <a:blip xmlns:r="http://schemas.openxmlformats.org/officeDocument/2006/relationships" r:embed="rId1"/>
          <a:srcRect t="15084" b="15084"/>
          <a:stretch>
            <a:fillRect/>
          </a:stretch>
        </p:blipFill>
        <p:spPr>
          <a:xfrm rot="0">
            <a:off x="986066" y="1969109"/>
            <a:ext cx="2469667" cy="4139067"/>
          </a:xfrm>
          <a:prstGeom prst="rect"/>
        </p:spPr>
      </p:pic>
      <p:pic>
        <p:nvPicPr>
          <p:cNvPr id="2097153" name=""/>
          <p:cNvPicPr>
            <a:picLocks/>
          </p:cNvPicPr>
          <p:nvPr/>
        </p:nvPicPr>
        <p:blipFill>
          <a:blip xmlns:r="http://schemas.openxmlformats.org/officeDocument/2006/relationships" r:embed="rId2"/>
          <a:srcRect l="5455" r="5455"/>
          <a:stretch>
            <a:fillRect/>
          </a:stretch>
        </p:blipFill>
        <p:spPr>
          <a:xfrm rot="18834">
            <a:off x="3760148" y="1938992"/>
            <a:ext cx="2230997" cy="4188618"/>
          </a:xfrm>
          <a:prstGeom prst="rect"/>
        </p:spPr>
      </p:pic>
      <p:pic>
        <p:nvPicPr>
          <p:cNvPr id="2097154" name=""/>
          <p:cNvPicPr>
            <a:picLocks/>
          </p:cNvPicPr>
          <p:nvPr/>
        </p:nvPicPr>
        <p:blipFill>
          <a:blip xmlns:r="http://schemas.openxmlformats.org/officeDocument/2006/relationships" r:embed="rId3"/>
          <a:srcRect l="5736" r="5736"/>
          <a:stretch>
            <a:fillRect/>
          </a:stretch>
        </p:blipFill>
        <p:spPr>
          <a:xfrm rot="0">
            <a:off x="6581461" y="1999618"/>
            <a:ext cx="2006022" cy="409062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96" name="Title 1"/>
          <p:cNvSpPr>
            <a:spLocks noGrp="1"/>
          </p:cNvSpPr>
          <p:nvPr>
            <p:ph type="title"/>
          </p:nvPr>
        </p:nvSpPr>
        <p:spPr/>
        <p:txBody>
          <a:bodyPr/>
          <a:p>
            <a:r>
              <a:rPr dirty="0" lang="en-GB"/>
              <a:t>CONCLUSION </a:t>
            </a:r>
            <a:endParaRPr dirty="0" lang="en-US"/>
          </a:p>
        </p:txBody>
      </p:sp>
      <p:sp>
        <p:nvSpPr>
          <p:cNvPr id="1048597" name="Content Placeholder 2"/>
          <p:cNvSpPr>
            <a:spLocks noGrp="1"/>
          </p:cNvSpPr>
          <p:nvPr>
            <p:ph idx="1"/>
          </p:nvPr>
        </p:nvSpPr>
        <p:spPr/>
        <p:txBody>
          <a:bodyPr/>
          <a:p>
            <a:r>
              <a:rPr dirty="0" lang="en-GB"/>
              <a:t>In conclusion, this digital portfolio showcases my skills, growth, and dedication to continuous learning and creativity. Each project reflects my commitment to quality, innovation, and problem-solving. I look forward to new opportunities where I can apply my experience, learn more, and make a meaningful impact.</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6" name="Content Placeholder 2"/>
          <p:cNvSpPr>
            <a:spLocks noGrp="1"/>
          </p:cNvSpPr>
          <p:nvPr>
            <p:ph idx="1"/>
          </p:nvPr>
        </p:nvSpPr>
        <p:spPr/>
        <p:txBody>
          <a:bodyPr/>
          <a:p>
            <a:pPr algn="r" indent="0" marL="0">
              <a:buNone/>
            </a:pPr>
            <a:r>
              <a:rPr dirty="0" lang="en-GB"/>
              <a:t>             </a:t>
            </a:r>
            <a:endParaRPr altLang="en-US" lang="zh-CN"/>
          </a:p>
          <a:p>
            <a:pPr algn="ctr" indent="0" marL="0">
              <a:buNone/>
            </a:pPr>
            <a:r>
              <a:rPr altLang="en-GB" dirty="0" sz="4800" lang="en-US"/>
              <a:t>D</a:t>
            </a:r>
            <a:r>
              <a:rPr altLang="en-GB" dirty="0" sz="4800" lang="en-US"/>
              <a:t>I</a:t>
            </a:r>
            <a:r>
              <a:rPr altLang="en-GB" dirty="0" sz="4800" lang="en-US"/>
              <a:t>G</a:t>
            </a:r>
            <a:r>
              <a:rPr altLang="en-GB" dirty="0" sz="4800" lang="en-US"/>
              <a:t>I</a:t>
            </a:r>
            <a:r>
              <a:rPr altLang="en-GB" dirty="0" sz="4800" lang="en-US"/>
              <a:t>T</a:t>
            </a:r>
            <a:r>
              <a:rPr altLang="en-GB" dirty="0" sz="4800" lang="en-US"/>
              <a:t>A</a:t>
            </a:r>
            <a:r>
              <a:rPr altLang="en-GB" dirty="0" sz="4800" lang="en-US"/>
              <a:t>L</a:t>
            </a:r>
            <a:r>
              <a:rPr altLang="en-GB" dirty="0" sz="4800" lang="en-US"/>
              <a:t> </a:t>
            </a:r>
            <a:r>
              <a:rPr altLang="en-GB" dirty="0" sz="4800" lang="en-US"/>
              <a:t>P</a:t>
            </a:r>
            <a:r>
              <a:rPr altLang="en-GB" dirty="0" sz="4800" lang="en-US"/>
              <a:t>O</a:t>
            </a:r>
            <a:r>
              <a:rPr altLang="en-GB" dirty="0" sz="4800" lang="en-US"/>
              <a:t>R</a:t>
            </a:r>
            <a:r>
              <a:rPr altLang="en-GB" dirty="0" sz="4800" lang="en-US"/>
              <a:t>T</a:t>
            </a:r>
            <a:r>
              <a:rPr altLang="en-GB" dirty="0" sz="4800" lang="en-US"/>
              <a:t>F</a:t>
            </a:r>
            <a:r>
              <a:rPr altLang="en-GB" dirty="0" sz="4800" lang="en-US"/>
              <a:t>O</a:t>
            </a:r>
            <a:r>
              <a:rPr altLang="en-GB" dirty="0" sz="4800" lang="en-US"/>
              <a:t>L</a:t>
            </a:r>
            <a:r>
              <a:rPr altLang="en-GB" dirty="0" sz="4800" lang="en-US"/>
              <a:t>I</a:t>
            </a:r>
            <a:r>
              <a:rPr altLang="en-GB" dirty="0" sz="4800" lang="en-US"/>
              <a:t>O</a:t>
            </a:r>
            <a:endParaRPr altLang="en-US" lang="zh-CN"/>
          </a:p>
        </p:txBody>
      </p:sp>
      <p:sp>
        <p:nvSpPr>
          <p:cNvPr id="1048607" name="Title 4"/>
          <p:cNvSpPr>
            <a:spLocks noGrp="1"/>
          </p:cNvSpPr>
          <p:nvPr>
            <p:ph type="title"/>
          </p:nvPr>
        </p:nvSpPr>
        <p:spPr/>
        <p:txBody>
          <a:bodyPr/>
          <a:p>
            <a:r>
              <a:rPr dirty="0" lang="en-GB"/>
              <a:t>PROJECT TITLE </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8" name="Title 1"/>
          <p:cNvSpPr>
            <a:spLocks noGrp="1"/>
          </p:cNvSpPr>
          <p:nvPr>
            <p:ph type="title"/>
          </p:nvPr>
        </p:nvSpPr>
        <p:spPr/>
        <p:txBody>
          <a:bodyPr/>
          <a:p>
            <a:r>
              <a:rPr dirty="0" lang="en-GB"/>
              <a:t>AGEND</a:t>
            </a:r>
            <a:br>
              <a:rPr dirty="0" lang="en-GB"/>
            </a:br>
            <a:r>
              <a:rPr dirty="0" lang="en-GB"/>
              <a:t>A</a:t>
            </a:r>
            <a:endParaRPr dirty="0" lang="en-US"/>
          </a:p>
        </p:txBody>
      </p:sp>
      <p:sp>
        <p:nvSpPr>
          <p:cNvPr id="1048609" name="Content Placeholder 2"/>
          <p:cNvSpPr>
            <a:spLocks noGrp="1"/>
          </p:cNvSpPr>
          <p:nvPr>
            <p:ph idx="1"/>
          </p:nvPr>
        </p:nvSpPr>
        <p:spPr/>
        <p:txBody>
          <a:bodyPr>
            <a:normAutofit/>
          </a:bodyPr>
          <a:p>
            <a:pPr indent="-342900" lvl="2" marL="1257300">
              <a:buFont typeface="+mj-lt"/>
              <a:buAutoNum type="arabicPeriod"/>
            </a:pPr>
            <a:r>
              <a:rPr dirty="0" sz="1800" lang="en-GB"/>
              <a:t>Problem Statement </a:t>
            </a:r>
          </a:p>
          <a:p>
            <a:pPr indent="-342900" lvl="2" marL="1257300">
              <a:buFont typeface="+mj-lt"/>
              <a:buAutoNum type="arabicPeriod"/>
            </a:pPr>
            <a:r>
              <a:rPr dirty="0" sz="1800" lang="en-GB"/>
              <a:t>Project Overview </a:t>
            </a:r>
          </a:p>
          <a:p>
            <a:pPr indent="-342900" lvl="2" marL="1257300">
              <a:buFont typeface="+mj-lt"/>
              <a:buAutoNum type="arabicPeriod"/>
            </a:pPr>
            <a:r>
              <a:rPr dirty="0" sz="1800" lang="en-GB"/>
              <a:t>End Users</a:t>
            </a:r>
          </a:p>
          <a:p>
            <a:pPr indent="-342900" lvl="2" marL="1257300">
              <a:buFont typeface="+mj-lt"/>
              <a:buAutoNum type="arabicPeriod"/>
            </a:pPr>
            <a:r>
              <a:rPr dirty="0" sz="1800" lang="en-GB"/>
              <a:t>Tools and Technologies </a:t>
            </a:r>
          </a:p>
          <a:p>
            <a:pPr indent="-342900" lvl="2" marL="1257300">
              <a:buFont typeface="+mj-lt"/>
              <a:buAutoNum type="arabicPeriod"/>
            </a:pPr>
            <a:r>
              <a:rPr dirty="0" sz="1800" lang="en-GB"/>
              <a:t>Portfolio design and Layout</a:t>
            </a:r>
          </a:p>
          <a:p>
            <a:pPr indent="-342900" lvl="2" marL="1257300">
              <a:buFont typeface="+mj-lt"/>
              <a:buAutoNum type="arabicPeriod"/>
            </a:pPr>
            <a:r>
              <a:rPr dirty="0" sz="1800" lang="en-GB"/>
              <a:t>Features and Functionality</a:t>
            </a:r>
          </a:p>
          <a:p>
            <a:pPr indent="-342900" lvl="2" marL="1257300">
              <a:buFont typeface="+mj-lt"/>
              <a:buAutoNum type="arabicPeriod"/>
            </a:pPr>
            <a:r>
              <a:rPr dirty="0" sz="1800" lang="en-GB"/>
              <a:t>Results and Screenshots </a:t>
            </a:r>
          </a:p>
          <a:p>
            <a:pPr indent="-342900" lvl="2" marL="1257300">
              <a:buFont typeface="+mj-lt"/>
              <a:buAutoNum type="arabicPeriod"/>
            </a:pPr>
            <a:r>
              <a:rPr dirty="0" sz="1800" lang="en-GB"/>
              <a:t>Conclusion </a:t>
            </a:r>
          </a:p>
          <a:p>
            <a:pPr indent="-342900" lvl="2" marL="1257300">
              <a:buFont typeface="+mj-lt"/>
              <a:buAutoNum type="arabicPeriod"/>
            </a:pPr>
            <a:r>
              <a:rPr dirty="0" sz="1800" lang="en-GB" err="1"/>
              <a:t>Github</a:t>
            </a:r>
            <a:r>
              <a:rPr dirty="0" sz="1800" lang="en-GB"/>
              <a:t> Link</a:t>
            </a:r>
          </a:p>
          <a:p>
            <a:pPr indent="-342900" lvl="2" marL="1257300">
              <a:buFont typeface="+mj-lt"/>
              <a:buAutoNum type="arabicPeriod"/>
            </a:pPr>
            <a:endParaRPr dirty="0" sz="18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0" name="Title 1"/>
          <p:cNvSpPr>
            <a:spLocks noGrp="1"/>
          </p:cNvSpPr>
          <p:nvPr>
            <p:ph type="title"/>
          </p:nvPr>
        </p:nvSpPr>
        <p:spPr/>
        <p:txBody>
          <a:bodyPr/>
          <a:p>
            <a:r>
              <a:rPr dirty="0" lang="en-GB"/>
              <a:t>PROBLEM STATEMENT </a:t>
            </a:r>
            <a:endParaRPr dirty="0" lang="en-US"/>
          </a:p>
        </p:txBody>
      </p:sp>
      <p:sp>
        <p:nvSpPr>
          <p:cNvPr id="1048611" name="Content Placeholder 2"/>
          <p:cNvSpPr>
            <a:spLocks noGrp="1"/>
          </p:cNvSpPr>
          <p:nvPr>
            <p:ph idx="1"/>
          </p:nvPr>
        </p:nvSpPr>
        <p:spPr/>
        <p:txBody>
          <a:bodyPr>
            <a:normAutofit/>
          </a:bodyPr>
          <a:p>
            <a:pPr indent="0" marL="0">
              <a:buNone/>
            </a:pPr>
            <a:r>
              <a:rPr dirty="0" lang="en-GB"/>
              <a:t>
In today’s digital era, students and professionals need a streamlined way to showcase their skills, achievements, and experiences. Traditional paper-based portfolios are limited in accessibility, personalization, and real-time updates. A *Digital Portfolio* addresses this gap by offering a centralized, interactive, and customizable platform to display academic records, projects, certifications, and personal growth</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Title 1"/>
          <p:cNvSpPr>
            <a:spLocks noGrp="1"/>
          </p:cNvSpPr>
          <p:nvPr>
            <p:ph type="title"/>
          </p:nvPr>
        </p:nvSpPr>
        <p:spPr/>
        <p:txBody>
          <a:bodyPr/>
          <a:p>
            <a:r>
              <a:rPr dirty="0" lang="en-GB"/>
              <a:t>PROJECT OVERVIEW </a:t>
            </a:r>
            <a:endParaRPr dirty="0" lang="en-US"/>
          </a:p>
        </p:txBody>
      </p:sp>
      <p:sp>
        <p:nvSpPr>
          <p:cNvPr id="1048613" name="Content Placeholder 4"/>
          <p:cNvSpPr>
            <a:spLocks noGrp="1"/>
          </p:cNvSpPr>
          <p:nvPr>
            <p:ph idx="1"/>
          </p:nvPr>
        </p:nvSpPr>
        <p:spPr/>
        <p:txBody>
          <a:bodyPr/>
          <a:p>
            <a:r>
              <a:rPr dirty="0" lang="en-GB"/>
              <a:t>The Digital Portfolio project aims to create a professional, interactive, and visually appealing web-based platform that allows individuals to showcase their personal, academic, and professional achievements in a modern and accessible format. </a:t>
            </a:r>
            <a:r>
              <a:rPr lang="en-GB"/>
              <a:t>Unlike traditional resumes or static presentations, this portfolio will serve as a dynamic tool for self-promotion, networking, and career development.</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14" name="Content Placeholder 2"/>
          <p:cNvSpPr>
            <a:spLocks noGrp="1"/>
          </p:cNvSpPr>
          <p:nvPr>
            <p:ph idx="1"/>
          </p:nvPr>
        </p:nvSpPr>
        <p:spPr/>
        <p:txBody>
          <a:bodyPr/>
          <a:p>
            <a:pPr indent="0" marL="0">
              <a:buNone/>
            </a:pPr>
            <a:r>
              <a:rPr dirty="0" lang="en-GB"/>
              <a:t>
1. *Students* – To showcase academic work, projects, and skills.  
2. *Job Seekers* – To present resumes, experiences, and achievements.  
3. *Professionals* – To display career growth, certifications, and expertise.  
4. *Freelancers* – To highlight their work and attract potential clients.  
5. *Educators* – To share teaching materials, research, and accomplishments.  
6. *Employers/Recruiters* – To evaluate candidates’ skills and past work.</a:t>
            </a:r>
            <a:endParaRPr dirty="0" lang="en-US"/>
          </a:p>
        </p:txBody>
      </p:sp>
      <p:sp>
        <p:nvSpPr>
          <p:cNvPr id="1048615" name="Title 4"/>
          <p:cNvSpPr>
            <a:spLocks noGrp="1"/>
          </p:cNvSpPr>
          <p:nvPr>
            <p:ph type="title"/>
          </p:nvPr>
        </p:nvSpPr>
        <p:spPr/>
        <p:txBody>
          <a:bodyPr/>
          <a:p>
            <a:r>
              <a:rPr dirty="0" lang="en-GB"/>
              <a:t>WHO ARE THE END USERS?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602" name="Title 1"/>
          <p:cNvSpPr>
            <a:spLocks noGrp="1"/>
          </p:cNvSpPr>
          <p:nvPr>
            <p:ph type="title"/>
          </p:nvPr>
        </p:nvSpPr>
        <p:spPr/>
        <p:txBody>
          <a:bodyPr/>
          <a:p>
            <a:r>
              <a:rPr dirty="0" lang="en-GB"/>
              <a:t>TOOLS AND TECHNIQUES </a:t>
            </a:r>
            <a:endParaRPr dirty="0" lang="en-US"/>
          </a:p>
        </p:txBody>
      </p:sp>
      <p:sp>
        <p:nvSpPr>
          <p:cNvPr id="1048603" name="Content Placeholder 2"/>
          <p:cNvSpPr>
            <a:spLocks noGrp="1"/>
          </p:cNvSpPr>
          <p:nvPr>
            <p:ph idx="1"/>
          </p:nvPr>
        </p:nvSpPr>
        <p:spPr/>
        <p:txBody>
          <a:bodyPr/>
          <a:p>
            <a:pPr indent="0" marL="0">
              <a:buNone/>
            </a:pPr>
            <a:r>
              <a:rPr dirty="0" lang="en-GB"/>
              <a:t>
Digital portfolios showcase work and skills online. Key tools include website builders like </a:t>
            </a:r>
            <a:r>
              <a:rPr dirty="0" lang="en-GB" err="1"/>
              <a:t>Wix</a:t>
            </a:r>
            <a:r>
              <a:rPr dirty="0" lang="en-GB"/>
              <a:t> and WordPress, portfolio platforms like </a:t>
            </a:r>
            <a:r>
              <a:rPr dirty="0" lang="en-GB" err="1"/>
              <a:t>Behance</a:t>
            </a:r>
            <a:r>
              <a:rPr dirty="0" lang="en-GB"/>
              <a:t>, and design tools like Adobe Creative Cloud. Techniques involve curating best work, clear navigation, visual storytelling, SEO optimization, and regular updates. These enhance professional online presence, increase visibility, and create networking opportunities.</a:t>
            </a:r>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600" name="Title 1"/>
          <p:cNvSpPr>
            <a:spLocks noGrp="1"/>
          </p:cNvSpPr>
          <p:nvPr>
            <p:ph type="title"/>
          </p:nvPr>
        </p:nvSpPr>
        <p:spPr/>
        <p:txBody>
          <a:bodyPr/>
          <a:p>
            <a:r>
              <a:rPr dirty="0" lang="en-GB"/>
              <a:t>PORTFOLIO DESIGN AND LAYOUT </a:t>
            </a:r>
            <a:endParaRPr dirty="0" lang="en-US"/>
          </a:p>
        </p:txBody>
      </p:sp>
      <p:sp>
        <p:nvSpPr>
          <p:cNvPr id="1048601" name="Content Placeholder 2"/>
          <p:cNvSpPr>
            <a:spLocks noGrp="1"/>
          </p:cNvSpPr>
          <p:nvPr>
            <p:ph idx="1"/>
          </p:nvPr>
        </p:nvSpPr>
        <p:spPr/>
        <p:txBody>
          <a:bodyPr/>
          <a:p>
            <a:pPr indent="0" marL="0">
              <a:buNone/>
            </a:pPr>
            <a:r>
              <a:rPr dirty="0" lang="en-GB"/>
              <a:t>A well-designed portfolio showcases work effectively through clarity, consistency, and visual hierarchy. Key elements include a simple and clean layout, visual storytelling, responsive design, and easy navigation. Best practices involve showcasing best work, telling a story, and using white space to enhance readability and aesthetics.</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98" name="Title 1"/>
          <p:cNvSpPr>
            <a:spLocks noGrp="1"/>
          </p:cNvSpPr>
          <p:nvPr>
            <p:ph type="title"/>
          </p:nvPr>
        </p:nvSpPr>
        <p:spPr/>
        <p:txBody>
          <a:bodyPr/>
          <a:p>
            <a:r>
              <a:rPr dirty="0" lang="en-GB"/>
              <a:t>FEATURES AND FUNCTIONALITY </a:t>
            </a:r>
            <a:endParaRPr dirty="0" lang="en-US"/>
          </a:p>
        </p:txBody>
      </p:sp>
      <p:sp>
        <p:nvSpPr>
          <p:cNvPr id="1048599" name="Content Placeholder 2"/>
          <p:cNvSpPr>
            <a:spLocks noGrp="1"/>
          </p:cNvSpPr>
          <p:nvPr>
            <p:ph idx="1"/>
          </p:nvPr>
        </p:nvSpPr>
        <p:spPr/>
        <p:txBody>
          <a:bodyPr/>
          <a:p>
            <a:pPr indent="0" marL="0">
              <a:buNone/>
            </a:pPr>
            <a:r>
              <a:rPr dirty="0" lang="en-GB"/>
              <a:t>A digital portfolio provides a modern, interactive platform to showcase personal, academic, or professional achievements. Key features include a homepage with personal introduction, project gallery, skills and experience section, downloadable resume, and contact form</a:t>
            </a:r>
            <a:r>
              <a:rPr lang="en-GB"/>
              <a:t>. </a:t>
            </a:r>
            <a:endParaRPr dirty="0"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 </dc:title>
  <dc:creator>Vennila S</dc:creator>
  <cp:lastModifiedBy>Vennila S</cp:lastModifiedBy>
  <dcterms:created xsi:type="dcterms:W3CDTF">2025-08-28T18:47:55Z</dcterms:created>
  <dcterms:modified xsi:type="dcterms:W3CDTF">2025-09-01T05:30:56Z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ecbdba6f14634e15ae8f482d78284bb4</vt:lpwstr>
  </property>
</Properties>
</file>