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920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016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01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583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61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302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78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281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60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16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82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58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186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23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52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915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31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9DC359-7F91-4034-BD55-0AA5B363C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ONJ - seminar 2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8D59B8C-E089-4599-863E-E414A38A7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l-SI" dirty="0" err="1"/>
              <a:t>IMapBook</a:t>
            </a:r>
            <a:endParaRPr lang="sl-SI" dirty="0"/>
          </a:p>
          <a:p>
            <a:endParaRPr lang="sl-SI" dirty="0"/>
          </a:p>
          <a:p>
            <a:pPr algn="r"/>
            <a:r>
              <a:rPr lang="sl-SI" dirty="0"/>
              <a:t>Žiga Simončič</a:t>
            </a:r>
          </a:p>
          <a:p>
            <a:pPr algn="r"/>
            <a:r>
              <a:rPr lang="sl-SI" dirty="0"/>
              <a:t>Klemen </a:t>
            </a:r>
            <a:r>
              <a:rPr lang="sl-SI" dirty="0" err="1"/>
              <a:t>Randl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605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/>
              <a:t>excite</a:t>
            </a:r>
            <a:r>
              <a:rPr lang="en-US" dirty="0"/>
              <a:t> nervous</a:t>
            </a:r>
            <a:endParaRPr lang="sl-SI" dirty="0"/>
          </a:p>
          <a:p>
            <a:r>
              <a:rPr lang="sl-SI" dirty="0"/>
              <a:t>A2: </a:t>
            </a:r>
            <a:r>
              <a:rPr lang="sl-SI" dirty="0" err="1"/>
              <a:t>nervous</a:t>
            </a:r>
            <a:r>
              <a:rPr lang="en-US" dirty="0"/>
              <a:t> but also </a:t>
            </a:r>
            <a:r>
              <a:rPr lang="sl-SI" dirty="0" err="1"/>
              <a:t>excite</a:t>
            </a:r>
            <a:r>
              <a:rPr lang="en-US" dirty="0"/>
              <a:t> to with mother</a:t>
            </a:r>
            <a:endParaRPr lang="sl-SI" dirty="0"/>
          </a:p>
          <a:p>
            <a:r>
              <a:rPr lang="sl-SI" dirty="0"/>
              <a:t>A3: </a:t>
            </a:r>
            <a:r>
              <a:rPr lang="sl-SI" dirty="0" err="1"/>
              <a:t>excite</a:t>
            </a:r>
            <a:r>
              <a:rPr lang="en-US" dirty="0"/>
              <a:t> </a:t>
            </a:r>
            <a:r>
              <a:rPr lang="sl-SI" dirty="0" err="1"/>
              <a:t>scare</a:t>
            </a:r>
            <a:endParaRPr lang="sl-SI" dirty="0"/>
          </a:p>
          <a:p>
            <a:endParaRPr lang="sl-SI" dirty="0"/>
          </a:p>
          <a:p>
            <a:r>
              <a:rPr lang="sl-SI" dirty="0"/>
              <a:t>Če se beseda pojavi v več odgovorih, je pomembna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Za vsak odgovor:</a:t>
            </a:r>
          </a:p>
          <a:p>
            <a:pPr lvl="1"/>
            <a:r>
              <a:rPr lang="sl-SI" dirty="0"/>
              <a:t>Izračunaj povprečno podobnost z ostalimi odgovori – </a:t>
            </a:r>
            <a:r>
              <a:rPr lang="sl-SI" dirty="0" err="1"/>
              <a:t>baseline</a:t>
            </a:r>
            <a:endParaRPr lang="sl-SI" dirty="0"/>
          </a:p>
          <a:p>
            <a:pPr lvl="1"/>
            <a:r>
              <a:rPr lang="sl-SI" dirty="0"/>
              <a:t>Izmenično odstranjuj besede in primerjaj podobnost</a:t>
            </a:r>
          </a:p>
          <a:p>
            <a:pPr lvl="1"/>
            <a:r>
              <a:rPr lang="sl-SI" dirty="0"/>
              <a:t>Če je podobnost manjša, je beseda pomembna</a:t>
            </a:r>
          </a:p>
          <a:p>
            <a:pPr lvl="1"/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0797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>
                <a:solidFill>
                  <a:srgbClr val="FF0000"/>
                </a:solidFill>
              </a:rPr>
              <a:t>excite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nervous</a:t>
            </a:r>
            <a:endParaRPr lang="sl-SI" dirty="0">
              <a:solidFill>
                <a:srgbClr val="00B0F0"/>
              </a:solidFill>
            </a:endParaRPr>
          </a:p>
          <a:p>
            <a:r>
              <a:rPr lang="sl-SI" dirty="0"/>
              <a:t>A2: </a:t>
            </a:r>
            <a:r>
              <a:rPr lang="sl-SI" dirty="0" err="1">
                <a:solidFill>
                  <a:srgbClr val="00B0F0"/>
                </a:solidFill>
              </a:rPr>
              <a:t>nervous</a:t>
            </a:r>
            <a:r>
              <a:rPr lang="en-US" dirty="0"/>
              <a:t> but also </a:t>
            </a:r>
            <a:r>
              <a:rPr lang="sl-SI" dirty="0" err="1">
                <a:solidFill>
                  <a:srgbClr val="FF0000"/>
                </a:solidFill>
              </a:rPr>
              <a:t>excite</a:t>
            </a:r>
            <a:r>
              <a:rPr lang="en-US" dirty="0"/>
              <a:t> to with mother</a:t>
            </a:r>
            <a:endParaRPr lang="sl-SI" dirty="0"/>
          </a:p>
          <a:p>
            <a:r>
              <a:rPr lang="sl-SI" dirty="0"/>
              <a:t>A3: </a:t>
            </a:r>
            <a:r>
              <a:rPr lang="sl-SI" dirty="0" err="1">
                <a:solidFill>
                  <a:srgbClr val="FF0000"/>
                </a:solidFill>
              </a:rPr>
              <a:t>excite</a:t>
            </a:r>
            <a:r>
              <a:rPr lang="en-US" dirty="0"/>
              <a:t> </a:t>
            </a:r>
            <a:r>
              <a:rPr lang="sl-SI" dirty="0" err="1"/>
              <a:t>scare</a:t>
            </a:r>
            <a:endParaRPr lang="sl-SI" dirty="0"/>
          </a:p>
          <a:p>
            <a:endParaRPr lang="sl-SI" dirty="0"/>
          </a:p>
          <a:p>
            <a:r>
              <a:rPr lang="sl-SI" dirty="0"/>
              <a:t>Če se beseda pojavi v več odgovorih, je pomembna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Za vsak odgovor:</a:t>
            </a:r>
          </a:p>
          <a:p>
            <a:pPr lvl="1"/>
            <a:r>
              <a:rPr lang="sl-SI" dirty="0"/>
              <a:t>Izračunaj povprečno podobnost z ostalimi odgovori – </a:t>
            </a:r>
            <a:r>
              <a:rPr lang="sl-SI" dirty="0" err="1"/>
              <a:t>baseline</a:t>
            </a:r>
            <a:endParaRPr lang="sl-SI" dirty="0"/>
          </a:p>
          <a:p>
            <a:pPr lvl="1"/>
            <a:r>
              <a:rPr lang="sl-SI" dirty="0"/>
              <a:t>Izmenično odstranjuj besede in primerjaj podobnost</a:t>
            </a:r>
          </a:p>
          <a:p>
            <a:pPr lvl="1"/>
            <a:r>
              <a:rPr lang="sl-SI" dirty="0"/>
              <a:t>Če je podobnost manjša, je beseda pomembna</a:t>
            </a:r>
          </a:p>
          <a:p>
            <a:pPr lvl="1"/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4126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Pomembne besede: [</a:t>
            </a:r>
            <a:r>
              <a:rPr lang="sl-SI" dirty="0" err="1"/>
              <a:t>nervous</a:t>
            </a:r>
            <a:r>
              <a:rPr lang="sl-SI" dirty="0"/>
              <a:t>, </a:t>
            </a:r>
            <a:r>
              <a:rPr lang="sl-SI" dirty="0" err="1"/>
              <a:t>excite</a:t>
            </a:r>
            <a:r>
              <a:rPr lang="sl-SI" dirty="0"/>
              <a:t>]</a:t>
            </a:r>
          </a:p>
          <a:p>
            <a:r>
              <a:rPr lang="sl-SI" dirty="0"/>
              <a:t>( Prvotno vprašanje: </a:t>
            </a:r>
            <a:r>
              <a:rPr lang="en-US" dirty="0"/>
              <a:t>How does </a:t>
            </a:r>
            <a:r>
              <a:rPr lang="en-US" dirty="0" err="1"/>
              <a:t>Shiranna</a:t>
            </a:r>
            <a:r>
              <a:rPr lang="en-US" dirty="0"/>
              <a:t> feel as the shuttle is taking off?</a:t>
            </a:r>
            <a:r>
              <a:rPr lang="sl-SI" dirty="0"/>
              <a:t> )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Preveri podobnost podanega odgovora s pomembnimi besedami</a:t>
            </a:r>
          </a:p>
          <a:p>
            <a:pPr lvl="1"/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5461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160918-243A-49B8-A702-23BE762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Predprocesiranje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85B802-7BC7-4856-A271-4D2704A0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Odstranitev pik, vejic ipd.</a:t>
            </a:r>
          </a:p>
          <a:p>
            <a:r>
              <a:rPr lang="sl-SI" dirty="0"/>
              <a:t>Odstranitev besed, ki se pojavijo v vprašanju?</a:t>
            </a:r>
          </a:p>
          <a:p>
            <a:r>
              <a:rPr lang="sl-SI" dirty="0" err="1"/>
              <a:t>Lematizacija</a:t>
            </a:r>
            <a:endParaRPr lang="sl-SI" dirty="0"/>
          </a:p>
          <a:p>
            <a:r>
              <a:rPr lang="sl-SI" dirty="0" err="1"/>
              <a:t>Korenjenje</a:t>
            </a:r>
            <a:r>
              <a:rPr lang="sl-SI" dirty="0"/>
              <a:t>?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8296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B20944-C441-4F29-8F16-52ED44C2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D3E33CA-D6C2-4745-BF29-1341C8D0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Kosinusna podobnost (</a:t>
            </a:r>
            <a:r>
              <a:rPr lang="sl-SI" dirty="0" err="1"/>
              <a:t>vektorizacija</a:t>
            </a:r>
            <a:r>
              <a:rPr lang="sl-SI" dirty="0"/>
              <a:t> s TF-IDF)</a:t>
            </a:r>
          </a:p>
          <a:p>
            <a:endParaRPr lang="sl-SI" dirty="0"/>
          </a:p>
          <a:p>
            <a:r>
              <a:rPr lang="sl-SI" dirty="0" err="1"/>
              <a:t>OpenIE</a:t>
            </a:r>
            <a:r>
              <a:rPr lang="sl-SI" dirty="0"/>
              <a:t> (</a:t>
            </a:r>
            <a:r>
              <a:rPr lang="sl-SI" dirty="0" err="1"/>
              <a:t>StanfordNLP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Ekstrakcija „trojčkov“</a:t>
            </a:r>
          </a:p>
          <a:p>
            <a:endParaRPr lang="sl-SI" dirty="0"/>
          </a:p>
          <a:p>
            <a:r>
              <a:rPr lang="sl-SI" dirty="0"/>
              <a:t>Povprečje obeh metod</a:t>
            </a:r>
          </a:p>
          <a:p>
            <a:endParaRPr lang="sl-SI" dirty="0"/>
          </a:p>
          <a:p>
            <a:r>
              <a:rPr lang="sl-SI" dirty="0"/>
              <a:t>Najboljše: samo s podobnostjo</a:t>
            </a:r>
          </a:p>
        </p:txBody>
      </p:sp>
    </p:spTree>
    <p:extLst>
      <p:ext uri="{BB962C8B-B14F-4D97-AF65-F5344CB8AC3E}">
        <p14:creationId xmlns:p14="http://schemas.microsoft.com/office/powerpoint/2010/main" val="206913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38AC93-03A9-4D0B-87B0-F093904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B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EECD06F-97AF-4CC2-9E51-B75ED2F0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Enako kot model A (le več podatkov)</a:t>
            </a:r>
          </a:p>
          <a:p>
            <a:pPr lvl="1"/>
            <a:r>
              <a:rPr lang="sl-SI" dirty="0"/>
              <a:t>Kosinusna podobnost</a:t>
            </a:r>
          </a:p>
          <a:p>
            <a:pPr lvl="1"/>
            <a:r>
              <a:rPr lang="sl-SI" dirty="0" err="1"/>
              <a:t>OpenIE</a:t>
            </a:r>
            <a:endParaRPr lang="sl-SI" dirty="0"/>
          </a:p>
          <a:p>
            <a:pPr lvl="1"/>
            <a:r>
              <a:rPr lang="sl-SI" dirty="0"/>
              <a:t>Povprečje obeh</a:t>
            </a:r>
          </a:p>
          <a:p>
            <a:pPr lvl="1"/>
            <a:endParaRPr lang="sl-SI" dirty="0"/>
          </a:p>
          <a:p>
            <a:r>
              <a:rPr lang="sl-SI" dirty="0"/>
              <a:t>Iskanje najpomembnejših besed (primer kasneje)</a:t>
            </a:r>
          </a:p>
          <a:p>
            <a:pPr lvl="1"/>
            <a:endParaRPr lang="sl-SI" dirty="0"/>
          </a:p>
          <a:p>
            <a:r>
              <a:rPr lang="sl-SI" dirty="0"/>
              <a:t>Najboljše: najpomembnejše besede</a:t>
            </a:r>
          </a:p>
        </p:txBody>
      </p:sp>
    </p:spTree>
    <p:extLst>
      <p:ext uri="{BB962C8B-B14F-4D97-AF65-F5344CB8AC3E}">
        <p14:creationId xmlns:p14="http://schemas.microsoft.com/office/powerpoint/2010/main" val="9440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EABB1E-874D-42D5-86FC-7238BC09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C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A47628A-45BF-4E48-A9D8-1989EBA0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Tri rešitve</a:t>
            </a:r>
          </a:p>
          <a:p>
            <a:endParaRPr lang="sl-SI" dirty="0"/>
          </a:p>
          <a:p>
            <a:r>
              <a:rPr lang="sl-SI" dirty="0"/>
              <a:t>1. Kosinusna podobnost + </a:t>
            </a:r>
            <a:r>
              <a:rPr lang="sl-SI" dirty="0" err="1"/>
              <a:t>OpenIE</a:t>
            </a:r>
            <a:r>
              <a:rPr lang="sl-SI" dirty="0"/>
              <a:t> z dodanimi sinonimi (</a:t>
            </a:r>
            <a:r>
              <a:rPr lang="sl-SI" dirty="0" err="1"/>
              <a:t>WordNet</a:t>
            </a:r>
            <a:r>
              <a:rPr lang="sl-SI" dirty="0"/>
              <a:t>)</a:t>
            </a:r>
          </a:p>
          <a:p>
            <a:endParaRPr lang="sl-SI" dirty="0"/>
          </a:p>
          <a:p>
            <a:r>
              <a:rPr lang="sl-SI" dirty="0"/>
              <a:t>2. Podobnost glede na razdaljo besed v </a:t>
            </a:r>
            <a:r>
              <a:rPr lang="sl-SI" dirty="0" err="1"/>
              <a:t>WordNetu</a:t>
            </a:r>
            <a:endParaRPr lang="sl-SI" dirty="0"/>
          </a:p>
          <a:p>
            <a:endParaRPr lang="sl-SI" dirty="0"/>
          </a:p>
          <a:p>
            <a:r>
              <a:rPr lang="sl-SI" dirty="0"/>
              <a:t>3. Pomembnost besed z dodanimi sinonimi</a:t>
            </a:r>
          </a:p>
          <a:p>
            <a:endParaRPr lang="sl-SI" dirty="0"/>
          </a:p>
          <a:p>
            <a:r>
              <a:rPr lang="sl-SI" dirty="0"/>
              <a:t>Najbolje: 2.</a:t>
            </a:r>
          </a:p>
        </p:txBody>
      </p:sp>
    </p:spTree>
    <p:extLst>
      <p:ext uri="{BB962C8B-B14F-4D97-AF65-F5344CB8AC3E}">
        <p14:creationId xmlns:p14="http://schemas.microsoft.com/office/powerpoint/2010/main" val="405369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Q: </a:t>
            </a:r>
            <a:r>
              <a:rPr lang="en-US" dirty="0"/>
              <a:t>How does </a:t>
            </a:r>
            <a:r>
              <a:rPr lang="en-US" dirty="0" err="1"/>
              <a:t>Shiranna</a:t>
            </a:r>
            <a:r>
              <a:rPr lang="en-US" dirty="0"/>
              <a:t> feel as the shuttle is taking off?</a:t>
            </a:r>
            <a:endParaRPr lang="sl-SI" dirty="0"/>
          </a:p>
          <a:p>
            <a:endParaRPr lang="sl-SI" dirty="0"/>
          </a:p>
          <a:p>
            <a:r>
              <a:rPr lang="sl-SI" dirty="0"/>
              <a:t>A1: </a:t>
            </a:r>
            <a:r>
              <a:rPr lang="en-US" dirty="0" err="1"/>
              <a:t>Shiranna</a:t>
            </a:r>
            <a:r>
              <a:rPr lang="en-US" dirty="0"/>
              <a:t> feels both excited and nervous as the shuttle is taking off.</a:t>
            </a:r>
            <a:endParaRPr lang="sl-SI" dirty="0"/>
          </a:p>
          <a:p>
            <a:r>
              <a:rPr lang="sl-SI" dirty="0"/>
              <a:t>A2: </a:t>
            </a:r>
            <a:r>
              <a:rPr lang="en-US" dirty="0"/>
              <a:t>Nervous, but also excited to be with her mother.</a:t>
            </a:r>
            <a:endParaRPr lang="sl-SI" dirty="0"/>
          </a:p>
          <a:p>
            <a:r>
              <a:rPr lang="sl-SI" dirty="0"/>
              <a:t>A3: </a:t>
            </a:r>
            <a:r>
              <a:rPr lang="en-US" dirty="0"/>
              <a:t>she is excited and scared</a:t>
            </a:r>
            <a:endParaRPr lang="sl-SI" dirty="0"/>
          </a:p>
          <a:p>
            <a:endParaRPr lang="sl-SI" dirty="0"/>
          </a:p>
          <a:p>
            <a:r>
              <a:rPr lang="sl-SI" dirty="0" err="1"/>
              <a:t>Predprocesiranje</a:t>
            </a:r>
            <a:r>
              <a:rPr lang="sl-SI" dirty="0"/>
              <a:t> + odstranimo besede, ki se pojavijo v vprašanju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3524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Q: </a:t>
            </a:r>
            <a:r>
              <a:rPr lang="en-US" dirty="0"/>
              <a:t>How does </a:t>
            </a:r>
            <a:r>
              <a:rPr lang="en-US" dirty="0" err="1">
                <a:solidFill>
                  <a:srgbClr val="FF0000"/>
                </a:solidFill>
              </a:rPr>
              <a:t>Shiranna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feel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 the shuttle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taking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off</a:t>
            </a:r>
            <a:r>
              <a:rPr lang="en-US" dirty="0"/>
              <a:t>?</a:t>
            </a:r>
            <a:endParaRPr lang="sl-SI" dirty="0"/>
          </a:p>
          <a:p>
            <a:endParaRPr lang="sl-SI" dirty="0"/>
          </a:p>
          <a:p>
            <a:r>
              <a:rPr lang="sl-SI" dirty="0"/>
              <a:t>A1: </a:t>
            </a:r>
            <a:r>
              <a:rPr lang="en-US" dirty="0" err="1">
                <a:solidFill>
                  <a:srgbClr val="FF0000"/>
                </a:solidFill>
              </a:rPr>
              <a:t>Shiranna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feels</a:t>
            </a:r>
            <a:r>
              <a:rPr lang="en-US" dirty="0"/>
              <a:t> both excited and nervous </a:t>
            </a:r>
            <a:r>
              <a:rPr lang="en-US" dirty="0">
                <a:solidFill>
                  <a:srgbClr val="00B0F0"/>
                </a:solidFill>
              </a:rPr>
              <a:t>as the shuttle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is</a:t>
            </a:r>
            <a:r>
              <a:rPr lang="en-US" dirty="0">
                <a:solidFill>
                  <a:srgbClr val="00B0F0"/>
                </a:solidFill>
              </a:rPr>
              <a:t> taking off</a:t>
            </a:r>
            <a:r>
              <a:rPr lang="en-US" dirty="0"/>
              <a:t>.</a:t>
            </a:r>
            <a:endParaRPr lang="sl-SI" dirty="0"/>
          </a:p>
          <a:p>
            <a:r>
              <a:rPr lang="sl-SI" dirty="0"/>
              <a:t>A2: </a:t>
            </a:r>
            <a:r>
              <a:rPr lang="en-US" dirty="0"/>
              <a:t>Nervous, but also excited to </a:t>
            </a:r>
            <a:r>
              <a:rPr lang="en-US" dirty="0">
                <a:solidFill>
                  <a:srgbClr val="FFC000"/>
                </a:solidFill>
              </a:rPr>
              <a:t>be</a:t>
            </a:r>
            <a:r>
              <a:rPr lang="en-US" dirty="0"/>
              <a:t> with her mother.</a:t>
            </a:r>
            <a:endParaRPr lang="sl-SI" dirty="0"/>
          </a:p>
          <a:p>
            <a:r>
              <a:rPr lang="sl-SI" dirty="0"/>
              <a:t>A3: </a:t>
            </a:r>
            <a:r>
              <a:rPr lang="en-US" dirty="0"/>
              <a:t>she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</a:t>
            </a:r>
            <a:r>
              <a:rPr lang="en-US" dirty="0"/>
              <a:t> excited and scared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700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Q: </a:t>
            </a:r>
            <a:r>
              <a:rPr lang="en-US" dirty="0"/>
              <a:t>How does </a:t>
            </a:r>
            <a:r>
              <a:rPr lang="en-US" dirty="0" err="1">
                <a:solidFill>
                  <a:srgbClr val="FF0000"/>
                </a:solidFill>
              </a:rPr>
              <a:t>Shiranna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feel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 the shuttle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taking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off</a:t>
            </a:r>
            <a:r>
              <a:rPr lang="en-US" dirty="0"/>
              <a:t>?</a:t>
            </a:r>
            <a:endParaRPr lang="sl-SI" dirty="0"/>
          </a:p>
          <a:p>
            <a:endParaRPr lang="sl-SI" dirty="0"/>
          </a:p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/>
              <a:t>excite</a:t>
            </a:r>
            <a:r>
              <a:rPr lang="en-US" dirty="0"/>
              <a:t> and nervous</a:t>
            </a:r>
            <a:endParaRPr lang="sl-SI" dirty="0"/>
          </a:p>
          <a:p>
            <a:r>
              <a:rPr lang="sl-SI" dirty="0"/>
              <a:t>A2: </a:t>
            </a:r>
            <a:r>
              <a:rPr lang="sl-SI" dirty="0" err="1"/>
              <a:t>nervous</a:t>
            </a:r>
            <a:r>
              <a:rPr lang="en-US" dirty="0"/>
              <a:t> but also </a:t>
            </a:r>
            <a:r>
              <a:rPr lang="sl-SI" dirty="0" err="1"/>
              <a:t>excite</a:t>
            </a:r>
            <a:r>
              <a:rPr lang="en-US" dirty="0"/>
              <a:t> to with her mother</a:t>
            </a:r>
            <a:endParaRPr lang="sl-SI" dirty="0"/>
          </a:p>
          <a:p>
            <a:r>
              <a:rPr lang="sl-SI" dirty="0"/>
              <a:t>A3: </a:t>
            </a:r>
            <a:r>
              <a:rPr lang="en-US" dirty="0"/>
              <a:t>she excited and scared</a:t>
            </a:r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Dodatno odstranimo še besede kot so „</a:t>
            </a:r>
            <a:r>
              <a:rPr lang="sl-SI" dirty="0" err="1"/>
              <a:t>and</a:t>
            </a:r>
            <a:r>
              <a:rPr lang="sl-SI" dirty="0"/>
              <a:t>“, „</a:t>
            </a:r>
            <a:r>
              <a:rPr lang="sl-SI" dirty="0" err="1"/>
              <a:t>her</a:t>
            </a:r>
            <a:r>
              <a:rPr lang="sl-SI" dirty="0"/>
              <a:t>“, „</a:t>
            </a:r>
            <a:r>
              <a:rPr lang="sl-SI" dirty="0" err="1"/>
              <a:t>she</a:t>
            </a:r>
            <a:r>
              <a:rPr lang="sl-SI" dirty="0"/>
              <a:t>“, …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654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/>
              <a:t>excite</a:t>
            </a:r>
            <a:r>
              <a:rPr lang="en-US" dirty="0"/>
              <a:t> nervous</a:t>
            </a:r>
            <a:endParaRPr lang="sl-SI" dirty="0"/>
          </a:p>
          <a:p>
            <a:r>
              <a:rPr lang="sl-SI" dirty="0"/>
              <a:t>A2: </a:t>
            </a:r>
            <a:r>
              <a:rPr lang="sl-SI" dirty="0" err="1"/>
              <a:t>nervous</a:t>
            </a:r>
            <a:r>
              <a:rPr lang="en-US" dirty="0"/>
              <a:t> but also </a:t>
            </a:r>
            <a:r>
              <a:rPr lang="sl-SI" dirty="0" err="1"/>
              <a:t>excite</a:t>
            </a:r>
            <a:r>
              <a:rPr lang="en-US" dirty="0"/>
              <a:t> to with mother</a:t>
            </a:r>
            <a:endParaRPr lang="sl-SI" dirty="0"/>
          </a:p>
          <a:p>
            <a:r>
              <a:rPr lang="sl-SI" dirty="0"/>
              <a:t>A3: </a:t>
            </a:r>
            <a:r>
              <a:rPr lang="sl-SI" dirty="0" err="1"/>
              <a:t>excite</a:t>
            </a:r>
            <a:r>
              <a:rPr lang="en-US" dirty="0"/>
              <a:t> </a:t>
            </a:r>
            <a:r>
              <a:rPr lang="sl-SI" dirty="0" err="1"/>
              <a:t>scare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04828784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472</Words>
  <Application>Microsoft Office PowerPoint</Application>
  <PresentationFormat>Širokozaslonsko</PresentationFormat>
  <Paragraphs>101</Paragraphs>
  <Slides>12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Gladko</vt:lpstr>
      <vt:lpstr>ONJ - seminar 2</vt:lpstr>
      <vt:lpstr>Predprocesiranje</vt:lpstr>
      <vt:lpstr>Model A</vt:lpstr>
      <vt:lpstr>Model B</vt:lpstr>
      <vt:lpstr>Model C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ONJ - seminar 2</dc:title>
  <dc:creator>Žiga Simončič</dc:creator>
  <cp:lastModifiedBy>Žiga Simončič</cp:lastModifiedBy>
  <cp:revision>6</cp:revision>
  <dcterms:created xsi:type="dcterms:W3CDTF">2019-01-13T23:39:57Z</dcterms:created>
  <dcterms:modified xsi:type="dcterms:W3CDTF">2019-01-14T00:10:50Z</dcterms:modified>
</cp:coreProperties>
</file>