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1" r:id="rId2"/>
    <p:sldId id="2562" r:id="rId3"/>
    <p:sldId id="2563" r:id="rId4"/>
    <p:sldId id="2565" r:id="rId5"/>
    <p:sldId id="2567" r:id="rId6"/>
    <p:sldId id="2568" r:id="rId7"/>
    <p:sldId id="2569" r:id="rId8"/>
    <p:sldId id="25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94B5E-606A-1F42-8857-35FE0FB39D94}" v="3" dt="2024-08-16T20:18:57.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47B43-90A8-F340-93CB-B973BCC8A56F}" type="datetimeFigureOut">
              <a:rPr lang="en-US" smtClean="0"/>
              <a:t>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24E4D-2AF6-F146-8696-E08D9773F0D3}" type="slidenum">
              <a:rPr lang="en-US" smtClean="0"/>
              <a:t>‹#›</a:t>
            </a:fld>
            <a:endParaRPr lang="en-US"/>
          </a:p>
        </p:txBody>
      </p:sp>
    </p:spTree>
    <p:extLst>
      <p:ext uri="{BB962C8B-B14F-4D97-AF65-F5344CB8AC3E}">
        <p14:creationId xmlns:p14="http://schemas.microsoft.com/office/powerpoint/2010/main" val="409580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Github is a platform for code collaboration and version control. In this presentation, we will cover some of the basics of using Github, including creating an account, creating a repository, and installing and using Github.</a:t>
            </a:r>
          </a:p>
        </p:txBody>
      </p:sp>
      <p:sp>
        <p:nvSpPr>
          <p:cNvPr id="4" name="Slide Number Placeholder 3"/>
          <p:cNvSpPr>
            <a:spLocks noGrp="1"/>
          </p:cNvSpPr>
          <p:nvPr>
            <p:ph type="sldNum" sz="quarter" idx="5"/>
          </p:nvPr>
        </p:nvSpPr>
        <p:spPr/>
        <p:txBody>
          <a:bodyPr/>
          <a:lstStyle/>
          <a:p>
            <a:fld id="{8F52F6C1-5FD7-C248-BB86-B3A3D7C1E3B9}" type="slidenum">
              <a:rPr lang="en-US" smtClean="0"/>
              <a:t>1</a:t>
            </a:fld>
            <a:endParaRPr lang="en-US"/>
          </a:p>
        </p:txBody>
      </p:sp>
    </p:spTree>
    <p:extLst>
      <p:ext uri="{BB962C8B-B14F-4D97-AF65-F5344CB8AC3E}">
        <p14:creationId xmlns:p14="http://schemas.microsoft.com/office/powerpoint/2010/main" val="48929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start by creating an account on Github. Then, we will cover how to create a repository and install Github. Finally, we will demonstrate how to clone a repository, make changes to it, and upload it to Github.</a:t>
            </a:r>
          </a:p>
        </p:txBody>
      </p:sp>
      <p:sp>
        <p:nvSpPr>
          <p:cNvPr id="4" name="Slide Number Placeholder 3"/>
          <p:cNvSpPr>
            <a:spLocks noGrp="1"/>
          </p:cNvSpPr>
          <p:nvPr>
            <p:ph type="sldNum" sz="quarter" idx="5"/>
          </p:nvPr>
        </p:nvSpPr>
        <p:spPr/>
        <p:txBody>
          <a:bodyPr/>
          <a:lstStyle/>
          <a:p>
            <a:fld id="{8F52F6C1-5FD7-C248-BB86-B3A3D7C1E3B9}" type="slidenum">
              <a:rPr lang="en-US" smtClean="0"/>
              <a:t>2</a:t>
            </a:fld>
            <a:endParaRPr lang="en-US"/>
          </a:p>
        </p:txBody>
      </p:sp>
    </p:spTree>
    <p:extLst>
      <p:ext uri="{BB962C8B-B14F-4D97-AF65-F5344CB8AC3E}">
        <p14:creationId xmlns:p14="http://schemas.microsoft.com/office/powerpoint/2010/main" val="228943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Creating an account on Github is easy and free. We will walk through the steps of creating an account, verifying your email address, and setting up your profile.</a:t>
            </a:r>
          </a:p>
        </p:txBody>
      </p:sp>
      <p:sp>
        <p:nvSpPr>
          <p:cNvPr id="4" name="Slide Number Placeholder 3"/>
          <p:cNvSpPr>
            <a:spLocks noGrp="1"/>
          </p:cNvSpPr>
          <p:nvPr>
            <p:ph type="sldNum" sz="quarter" idx="5"/>
          </p:nvPr>
        </p:nvSpPr>
        <p:spPr/>
        <p:txBody>
          <a:bodyPr/>
          <a:lstStyle/>
          <a:p>
            <a:fld id="{8F52F6C1-5FD7-C248-BB86-B3A3D7C1E3B9}" type="slidenum">
              <a:rPr lang="en-US" smtClean="0"/>
              <a:t>3</a:t>
            </a:fld>
            <a:endParaRPr lang="en-US"/>
          </a:p>
        </p:txBody>
      </p:sp>
    </p:spTree>
    <p:extLst>
      <p:ext uri="{BB962C8B-B14F-4D97-AF65-F5344CB8AC3E}">
        <p14:creationId xmlns:p14="http://schemas.microsoft.com/office/powerpoint/2010/main" val="3843755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repository is a place where you can store and manage your code. We will demonstrate how to create a new repository and customize its settings, including setting permissions and adding collaborators.</a:t>
            </a:r>
          </a:p>
        </p:txBody>
      </p:sp>
      <p:sp>
        <p:nvSpPr>
          <p:cNvPr id="4" name="Slide Number Placeholder 3"/>
          <p:cNvSpPr>
            <a:spLocks noGrp="1"/>
          </p:cNvSpPr>
          <p:nvPr>
            <p:ph type="sldNum" sz="quarter" idx="5"/>
          </p:nvPr>
        </p:nvSpPr>
        <p:spPr/>
        <p:txBody>
          <a:bodyPr/>
          <a:lstStyle/>
          <a:p>
            <a:fld id="{8F52F6C1-5FD7-C248-BB86-B3A3D7C1E3B9}" type="slidenum">
              <a:rPr lang="en-US" smtClean="0"/>
              <a:t>4</a:t>
            </a:fld>
            <a:endParaRPr lang="en-US"/>
          </a:p>
        </p:txBody>
      </p:sp>
    </p:spTree>
    <p:extLst>
      <p:ext uri="{BB962C8B-B14F-4D97-AF65-F5344CB8AC3E}">
        <p14:creationId xmlns:p14="http://schemas.microsoft.com/office/powerpoint/2010/main" val="99863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Github on your computer is easy and allows you to manage your code locally. We will demonstrate how to install Github and set up your local environment. We will also cover how to clone a repository, make changes to it, and upload it to Github.</a:t>
            </a:r>
          </a:p>
        </p:txBody>
      </p:sp>
      <p:sp>
        <p:nvSpPr>
          <p:cNvPr id="4" name="Slide Number Placeholder 3"/>
          <p:cNvSpPr>
            <a:spLocks noGrp="1"/>
          </p:cNvSpPr>
          <p:nvPr>
            <p:ph type="sldNum" sz="quarter" idx="5"/>
          </p:nvPr>
        </p:nvSpPr>
        <p:spPr/>
        <p:txBody>
          <a:bodyPr/>
          <a:lstStyle/>
          <a:p>
            <a:fld id="{8F52F6C1-5FD7-C248-BB86-B3A3D7C1E3B9}" type="slidenum">
              <a:rPr lang="en-US" smtClean="0"/>
              <a:t>5</a:t>
            </a:fld>
            <a:endParaRPr lang="en-US"/>
          </a:p>
        </p:txBody>
      </p:sp>
    </p:spTree>
    <p:extLst>
      <p:ext uri="{BB962C8B-B14F-4D97-AF65-F5344CB8AC3E}">
        <p14:creationId xmlns:p14="http://schemas.microsoft.com/office/powerpoint/2010/main" val="3905248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installing Github, the first step is to clone a repository to your local computer. We will show you how to do this using the command line or Github Desktop.</a:t>
            </a:r>
          </a:p>
        </p:txBody>
      </p:sp>
      <p:sp>
        <p:nvSpPr>
          <p:cNvPr id="4" name="Slide Number Placeholder 3"/>
          <p:cNvSpPr>
            <a:spLocks noGrp="1"/>
          </p:cNvSpPr>
          <p:nvPr>
            <p:ph type="sldNum" sz="quarter" idx="5"/>
          </p:nvPr>
        </p:nvSpPr>
        <p:spPr/>
        <p:txBody>
          <a:bodyPr/>
          <a:lstStyle/>
          <a:p>
            <a:fld id="{8F52F6C1-5FD7-C248-BB86-B3A3D7C1E3B9}" type="slidenum">
              <a:rPr lang="en-US" smtClean="0"/>
              <a:t>6</a:t>
            </a:fld>
            <a:endParaRPr lang="en-US"/>
          </a:p>
        </p:txBody>
      </p:sp>
    </p:spTree>
    <p:extLst>
      <p:ext uri="{BB962C8B-B14F-4D97-AF65-F5344CB8AC3E}">
        <p14:creationId xmlns:p14="http://schemas.microsoft.com/office/powerpoint/2010/main" val="228264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making changes to your code, you need to upload it to Github. We will demonstrate how to do this using the push command in the command line or Github Desktop.</a:t>
            </a:r>
          </a:p>
        </p:txBody>
      </p:sp>
      <p:sp>
        <p:nvSpPr>
          <p:cNvPr id="4" name="Slide Number Placeholder 3"/>
          <p:cNvSpPr>
            <a:spLocks noGrp="1"/>
          </p:cNvSpPr>
          <p:nvPr>
            <p:ph type="sldNum" sz="quarter" idx="5"/>
          </p:nvPr>
        </p:nvSpPr>
        <p:spPr/>
        <p:txBody>
          <a:bodyPr/>
          <a:lstStyle/>
          <a:p>
            <a:fld id="{8F52F6C1-5FD7-C248-BB86-B3A3D7C1E3B9}" type="slidenum">
              <a:rPr lang="en-US" smtClean="0"/>
              <a:t>7</a:t>
            </a:fld>
            <a:endParaRPr lang="en-US"/>
          </a:p>
        </p:txBody>
      </p:sp>
    </p:spTree>
    <p:extLst>
      <p:ext uri="{BB962C8B-B14F-4D97-AF65-F5344CB8AC3E}">
        <p14:creationId xmlns:p14="http://schemas.microsoft.com/office/powerpoint/2010/main" val="281162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Github is an essential platform for managing and collaborating on code. By following these basic steps, you can create an account, set up a repository, and start managing your code with ease.</a:t>
            </a:r>
          </a:p>
        </p:txBody>
      </p:sp>
      <p:sp>
        <p:nvSpPr>
          <p:cNvPr id="4" name="Slide Number Placeholder 3"/>
          <p:cNvSpPr>
            <a:spLocks noGrp="1"/>
          </p:cNvSpPr>
          <p:nvPr>
            <p:ph type="sldNum" sz="quarter" idx="5"/>
          </p:nvPr>
        </p:nvSpPr>
        <p:spPr/>
        <p:txBody>
          <a:bodyPr/>
          <a:lstStyle/>
          <a:p>
            <a:fld id="{8F52F6C1-5FD7-C248-BB86-B3A3D7C1E3B9}" type="slidenum">
              <a:rPr lang="en-US" smtClean="0"/>
              <a:t>8</a:t>
            </a:fld>
            <a:endParaRPr lang="en-US"/>
          </a:p>
        </p:txBody>
      </p:sp>
    </p:spTree>
    <p:extLst>
      <p:ext uri="{BB962C8B-B14F-4D97-AF65-F5344CB8AC3E}">
        <p14:creationId xmlns:p14="http://schemas.microsoft.com/office/powerpoint/2010/main" val="348778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8220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8/20/24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847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8/20/24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0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8/20/24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8682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8/20/24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74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8/20/24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1774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8/20/24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3316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8/20/24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9069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8/20/24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315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8/20/24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5483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8/20/24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8614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8/20/24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EB341AB-F512-8940-C746-75894DE5F67C}"/>
              </a:ext>
            </a:extLst>
          </p:cNvPr>
          <p:cNvSpPr txBox="1"/>
          <p:nvPr userDrawn="1">
            <p:extLst>
              <p:ext uri="{1162E1C5-73C7-4A58-AE30-91384D911F3F}">
                <p184:classification xmlns:p184="http://schemas.microsoft.com/office/powerpoint/2018/4/main" val="ftr"/>
              </p:ext>
            </p:extLst>
          </p:nvPr>
        </p:nvSpPr>
        <p:spPr>
          <a:xfrm>
            <a:off x="5714175" y="6642100"/>
            <a:ext cx="7921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Low Sensitivity</a:t>
            </a:r>
          </a:p>
        </p:txBody>
      </p:sp>
    </p:spTree>
    <p:extLst>
      <p:ext uri="{BB962C8B-B14F-4D97-AF65-F5344CB8AC3E}">
        <p14:creationId xmlns:p14="http://schemas.microsoft.com/office/powerpoint/2010/main" val="281268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it-guides/install-gi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ople looking at the screen">
            <a:extLst>
              <a:ext uri="{FF2B5EF4-FFF2-40B4-BE49-F238E27FC236}">
                <a16:creationId xmlns:a16="http://schemas.microsoft.com/office/drawing/2014/main" id="{45C78FEE-D4BF-4DB4-8468-4A99CFCC469E}"/>
              </a:ext>
            </a:extLst>
          </p:cNvPr>
          <p:cNvPicPr>
            <a:picLocks noChangeAspect="1"/>
          </p:cNvPicPr>
          <p:nvPr/>
        </p:nvPicPr>
        <p:blipFill>
          <a:blip r:embed="rId3"/>
          <a:srcRect t="12835" b="2895"/>
          <a:stretch/>
        </p:blipFill>
        <p:spPr>
          <a:xfrm>
            <a:off x="20" y="10"/>
            <a:ext cx="12191979" cy="6857989"/>
          </a:xfrm>
          <a:prstGeom prst="rect">
            <a:avLst/>
          </a:prstGeom>
        </p:spPr>
      </p:pic>
      <p:sp>
        <p:nvSpPr>
          <p:cNvPr id="18" name="Rectangle 17">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EAF8C-8C5C-04DB-C359-D6DFDACCFDC2}"/>
              </a:ext>
            </a:extLst>
          </p:cNvPr>
          <p:cNvSpPr>
            <a:spLocks noGrp="1"/>
          </p:cNvSpPr>
          <p:nvPr>
            <p:ph type="ctrTitle"/>
          </p:nvPr>
        </p:nvSpPr>
        <p:spPr>
          <a:xfrm>
            <a:off x="640080" y="914400"/>
            <a:ext cx="4892948" cy="3427867"/>
          </a:xfrm>
        </p:spPr>
        <p:txBody>
          <a:bodyPr anchor="t">
            <a:normAutofit/>
          </a:bodyPr>
          <a:lstStyle/>
          <a:p>
            <a:r>
              <a:rPr lang="en-US">
                <a:solidFill>
                  <a:srgbClr val="FFFFFF"/>
                </a:solidFill>
              </a:rPr>
              <a:t>Introduction to Github</a:t>
            </a:r>
          </a:p>
        </p:txBody>
      </p:sp>
      <p:sp>
        <p:nvSpPr>
          <p:cNvPr id="3" name="Subtitle 2">
            <a:extLst>
              <a:ext uri="{FF2B5EF4-FFF2-40B4-BE49-F238E27FC236}">
                <a16:creationId xmlns:a16="http://schemas.microsoft.com/office/drawing/2014/main" id="{40ECEBA6-6F6B-BBBC-4F4C-A94DEA08190C}"/>
              </a:ext>
            </a:extLst>
          </p:cNvPr>
          <p:cNvSpPr>
            <a:spLocks noGrp="1"/>
          </p:cNvSpPr>
          <p:nvPr>
            <p:ph type="subTitle" idx="1"/>
          </p:nvPr>
        </p:nvSpPr>
        <p:spPr>
          <a:xfrm>
            <a:off x="650970" y="5253051"/>
            <a:ext cx="4892948" cy="812923"/>
          </a:xfrm>
        </p:spPr>
        <p:txBody>
          <a:bodyPr anchor="t">
            <a:normAutofit/>
          </a:bodyPr>
          <a:lstStyle/>
          <a:p>
            <a:pPr>
              <a:lnSpc>
                <a:spcPct val="120000"/>
              </a:lnSpc>
            </a:pPr>
            <a:r>
              <a:rPr lang="en-US" sz="1500">
                <a:solidFill>
                  <a:srgbClr val="FFFFFF"/>
                </a:solidFill>
              </a:rPr>
              <a:t>The basics of code collaboration and version control</a:t>
            </a:r>
          </a:p>
        </p:txBody>
      </p:sp>
      <p:cxnSp>
        <p:nvCxnSpPr>
          <p:cNvPr id="20" name="Straight Connector 19">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0630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ald young caucasian man, working as a developer coding at his office desk. Screens show coding language user interface. Software engineer create innovative e-commerce app. Program development">
            <a:extLst>
              <a:ext uri="{FF2B5EF4-FFF2-40B4-BE49-F238E27FC236}">
                <a16:creationId xmlns:a16="http://schemas.microsoft.com/office/drawing/2014/main" id="{19288E64-0B41-448E-B3AB-A0882AC9AE22}"/>
              </a:ext>
            </a:extLst>
          </p:cNvPr>
          <p:cNvPicPr>
            <a:picLocks noGrp="1" noChangeAspect="1"/>
          </p:cNvPicPr>
          <p:nvPr>
            <p:ph sz="half" idx="1"/>
          </p:nvPr>
        </p:nvPicPr>
        <p:blipFill>
          <a:blip r:embed="rId3"/>
          <a:srcRect l="47242" r="5475" b="-1"/>
          <a:stretch/>
        </p:blipFill>
        <p:spPr>
          <a:xfrm>
            <a:off x="20" y="10"/>
            <a:ext cx="4857871" cy="6857990"/>
          </a:xfrm>
          <a:prstGeom prst="rect">
            <a:avLst/>
          </a:prstGeom>
        </p:spPr>
      </p:pic>
      <p:cxnSp>
        <p:nvCxnSpPr>
          <p:cNvPr id="23" name="Straight Connector 22">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59AF21A-2EFA-BE0E-02D8-44727F924E88}"/>
              </a:ext>
            </a:extLst>
          </p:cNvPr>
          <p:cNvSpPr>
            <a:spLocks noGrp="1"/>
          </p:cNvSpPr>
          <p:nvPr>
            <p:ph type="title"/>
          </p:nvPr>
        </p:nvSpPr>
        <p:spPr>
          <a:xfrm>
            <a:off x="5496821" y="1371600"/>
            <a:ext cx="6034187" cy="1097280"/>
          </a:xfrm>
        </p:spPr>
        <p:txBody>
          <a:bodyPr vert="horz" lIns="91440" tIns="45720" rIns="91440" bIns="45720" rtlCol="0" anchor="t">
            <a:normAutofit/>
          </a:bodyPr>
          <a:lstStyle/>
          <a:p>
            <a:r>
              <a:rPr lang="en-US"/>
              <a:t>Presentation Overview</a:t>
            </a:r>
          </a:p>
        </p:txBody>
      </p:sp>
      <p:sp>
        <p:nvSpPr>
          <p:cNvPr id="4" name="Content Placeholder 3">
            <a:extLst>
              <a:ext uri="{FF2B5EF4-FFF2-40B4-BE49-F238E27FC236}">
                <a16:creationId xmlns:a16="http://schemas.microsoft.com/office/drawing/2014/main" id="{EC53DA10-B613-AC16-1F36-44D09EEFE1A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96821" y="2633236"/>
            <a:ext cx="6034187" cy="3664687"/>
          </a:xfrm>
        </p:spPr>
        <p:txBody>
          <a:bodyPr>
            <a:normAutofit/>
          </a:bodyPr>
          <a:lstStyle/>
          <a:p>
            <a:pPr marL="0" indent="0">
              <a:lnSpc>
                <a:spcPct val="110000"/>
              </a:lnSpc>
              <a:spcBef>
                <a:spcPts val="2500"/>
              </a:spcBef>
              <a:buNone/>
            </a:pPr>
            <a:r>
              <a:rPr lang="en-US" sz="1000" b="1"/>
              <a:t>Creating a Github Account</a:t>
            </a:r>
          </a:p>
          <a:p>
            <a:pPr marL="0" lvl="1" indent="0">
              <a:lnSpc>
                <a:spcPct val="110000"/>
              </a:lnSpc>
              <a:buNone/>
            </a:pPr>
            <a:r>
              <a:rPr lang="en-US" sz="1000"/>
              <a:t>The first step to using Github is to create an account. We will cover how to create an account and the benefits of having a Github account.</a:t>
            </a:r>
          </a:p>
          <a:p>
            <a:pPr marL="0" indent="0">
              <a:lnSpc>
                <a:spcPct val="110000"/>
              </a:lnSpc>
              <a:spcBef>
                <a:spcPts val="2500"/>
              </a:spcBef>
              <a:buNone/>
            </a:pPr>
            <a:r>
              <a:rPr lang="en-US" sz="1000" b="1"/>
              <a:t>Creating a Repository</a:t>
            </a:r>
          </a:p>
          <a:p>
            <a:pPr marL="0" lvl="1" indent="0">
              <a:lnSpc>
                <a:spcPct val="110000"/>
              </a:lnSpc>
              <a:buNone/>
            </a:pPr>
            <a:r>
              <a:rPr lang="en-US" sz="1000"/>
              <a:t>Once we have a Github account, we can create a repository to store our code and collaborate with others. We will cover how to create a repository and the different options available.</a:t>
            </a:r>
          </a:p>
          <a:p>
            <a:pPr marL="0" indent="0">
              <a:lnSpc>
                <a:spcPct val="110000"/>
              </a:lnSpc>
              <a:spcBef>
                <a:spcPts val="2500"/>
              </a:spcBef>
              <a:buNone/>
            </a:pPr>
            <a:r>
              <a:rPr lang="en-US" sz="1000" b="1"/>
              <a:t>Installing Github</a:t>
            </a:r>
          </a:p>
          <a:p>
            <a:pPr marL="0" lvl="1" indent="0">
              <a:lnSpc>
                <a:spcPct val="110000"/>
              </a:lnSpc>
              <a:buNone/>
            </a:pPr>
            <a:r>
              <a:rPr lang="en-US" sz="1000"/>
              <a:t>In order to use Github, we need to install Github on our machine. We will cover the different options available and how to install Github on Windows and Mac.</a:t>
            </a:r>
          </a:p>
          <a:p>
            <a:pPr marL="0" indent="0">
              <a:lnSpc>
                <a:spcPct val="110000"/>
              </a:lnSpc>
              <a:spcBef>
                <a:spcPts val="2500"/>
              </a:spcBef>
              <a:buNone/>
            </a:pPr>
            <a:r>
              <a:rPr lang="en-US" sz="1000" b="1"/>
              <a:t>Cloning, Making Changes, and Uploading to Github</a:t>
            </a:r>
          </a:p>
          <a:p>
            <a:pPr marL="0" lvl="1" indent="0">
              <a:lnSpc>
                <a:spcPct val="110000"/>
              </a:lnSpc>
              <a:buNone/>
            </a:pPr>
            <a:r>
              <a:rPr lang="en-US" sz="1000"/>
              <a:t>Once we have a repository and Github installed, we can clone the repository to our local machine, make changes to the code, and upload it to Github. We will cover how to do all of these steps and demonstrate the process.</a:t>
            </a:r>
          </a:p>
        </p:txBody>
      </p:sp>
    </p:spTree>
    <p:extLst>
      <p:ext uri="{BB962C8B-B14F-4D97-AF65-F5344CB8AC3E}">
        <p14:creationId xmlns:p14="http://schemas.microsoft.com/office/powerpoint/2010/main" val="418598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ogin web form">
            <a:extLst>
              <a:ext uri="{FF2B5EF4-FFF2-40B4-BE49-F238E27FC236}">
                <a16:creationId xmlns:a16="http://schemas.microsoft.com/office/drawing/2014/main" id="{8ACD3390-DB20-42D4-9CE3-948323A26855}"/>
              </a:ext>
            </a:extLst>
          </p:cNvPr>
          <p:cNvPicPr>
            <a:picLocks noGrp="1" noChangeAspect="1"/>
          </p:cNvPicPr>
          <p:nvPr>
            <p:ph sz="half" idx="1"/>
          </p:nvPr>
        </p:nvPicPr>
        <p:blipFill>
          <a:blip r:embed="rId3"/>
          <a:srcRect l="1030"/>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70B036C-F123-EB54-C53F-42D1C9A5991D}"/>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Creating an Account</a:t>
            </a:r>
          </a:p>
        </p:txBody>
      </p:sp>
      <p:sp>
        <p:nvSpPr>
          <p:cNvPr id="4" name="Content Placeholder 3">
            <a:extLst>
              <a:ext uri="{FF2B5EF4-FFF2-40B4-BE49-F238E27FC236}">
                <a16:creationId xmlns:a16="http://schemas.microsoft.com/office/drawing/2014/main" id="{F36CD0A6-AFB2-DE04-F5FB-15A5120610F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Creating an account on Github is a simple process that involves signing up with your email address and creating a password. Once you have signed up, you will receive a verification email that you will need to confirm in order to activate your account.</a:t>
            </a:r>
          </a:p>
        </p:txBody>
      </p:sp>
    </p:spTree>
    <p:extLst>
      <p:ext uri="{BB962C8B-B14F-4D97-AF65-F5344CB8AC3E}">
        <p14:creationId xmlns:p14="http://schemas.microsoft.com/office/powerpoint/2010/main" val="3561899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gital numbers art">
            <a:extLst>
              <a:ext uri="{FF2B5EF4-FFF2-40B4-BE49-F238E27FC236}">
                <a16:creationId xmlns:a16="http://schemas.microsoft.com/office/drawing/2014/main" id="{F7B09934-CA34-44FC-940F-71A9560DBCA0}"/>
              </a:ext>
            </a:extLst>
          </p:cNvPr>
          <p:cNvPicPr>
            <a:picLocks noGrp="1" noChangeAspect="1"/>
          </p:cNvPicPr>
          <p:nvPr>
            <p:ph sz="half" idx="1"/>
          </p:nvPr>
        </p:nvPicPr>
        <p:blipFill>
          <a:blip r:embed="rId3"/>
          <a:srcRect l="15877" r="29056"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755B438-A06D-829B-3219-02F03380AC67}"/>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Creating a Repository</a:t>
            </a:r>
          </a:p>
        </p:txBody>
      </p:sp>
      <p:sp>
        <p:nvSpPr>
          <p:cNvPr id="4" name="Content Placeholder 3">
            <a:extLst>
              <a:ext uri="{FF2B5EF4-FFF2-40B4-BE49-F238E27FC236}">
                <a16:creationId xmlns:a16="http://schemas.microsoft.com/office/drawing/2014/main" id="{DE43AB5D-D43B-0D65-9988-681C394A233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Creating a New Repository</a:t>
            </a:r>
          </a:p>
          <a:p>
            <a:pPr marL="0" lvl="1" indent="0">
              <a:buNone/>
            </a:pPr>
            <a:r>
              <a:rPr lang="en-US" sz="1400"/>
              <a:t>To create a new repository, you need to go to the 'New' button on the GitHub home page and follow the prompts to set up a new repository. You will need to choose a name for your repository and decide whether it should be public or private.</a:t>
            </a:r>
          </a:p>
          <a:p>
            <a:pPr marL="0" indent="0">
              <a:spcBef>
                <a:spcPts val="2500"/>
              </a:spcBef>
              <a:buNone/>
            </a:pPr>
            <a:r>
              <a:rPr lang="en-US" sz="1400" b="1"/>
              <a:t>Customizing Repository Settings</a:t>
            </a:r>
          </a:p>
          <a:p>
            <a:pPr marL="0" lvl="1" indent="0">
              <a:buNone/>
            </a:pPr>
            <a:r>
              <a:rPr lang="en-US" sz="1400"/>
              <a:t>After creating a repository, you can customize its settings to suit your needs. This includes setting permissions for different users, adding collaborators, and choosing the license under which you want to share your code.</a:t>
            </a:r>
          </a:p>
        </p:txBody>
      </p:sp>
    </p:spTree>
    <p:extLst>
      <p:ext uri="{BB962C8B-B14F-4D97-AF65-F5344CB8AC3E}">
        <p14:creationId xmlns:p14="http://schemas.microsoft.com/office/powerpoint/2010/main" val="3068548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07365-C2CA-5BD6-8CD1-7D11354D5151}"/>
              </a:ext>
            </a:extLst>
          </p:cNvPr>
          <p:cNvSpPr>
            <a:spLocks noGrp="1"/>
          </p:cNvSpPr>
          <p:nvPr>
            <p:ph type="title"/>
          </p:nvPr>
        </p:nvSpPr>
        <p:spPr>
          <a:xfrm>
            <a:off x="640080" y="1371600"/>
            <a:ext cx="5737859" cy="1097280"/>
          </a:xfrm>
        </p:spPr>
        <p:txBody>
          <a:bodyPr vert="horz" lIns="91440" tIns="45720" rIns="91440" bIns="45720" rtlCol="0" anchor="t">
            <a:normAutofit fontScale="90000"/>
          </a:bodyPr>
          <a:lstStyle/>
          <a:p>
            <a:r>
              <a:rPr lang="en-US" sz="3700" dirty="0"/>
              <a:t>Installing and Using </a:t>
            </a:r>
            <a:r>
              <a:rPr lang="en-US" sz="3700" dirty="0" err="1"/>
              <a:t>Github</a:t>
            </a:r>
            <a:endParaRPr lang="en-US" sz="3700" dirty="0"/>
          </a:p>
        </p:txBody>
      </p:sp>
      <p:sp>
        <p:nvSpPr>
          <p:cNvPr id="4" name="Content Placeholder 3">
            <a:extLst>
              <a:ext uri="{FF2B5EF4-FFF2-40B4-BE49-F238E27FC236}">
                <a16:creationId xmlns:a16="http://schemas.microsoft.com/office/drawing/2014/main" id="{1EE50453-C977-DCEA-3038-1CF27CF2FDB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633236"/>
            <a:ext cx="5737860" cy="3666980"/>
          </a:xfrm>
        </p:spPr>
        <p:txBody>
          <a:bodyPr>
            <a:normAutofit/>
          </a:bodyPr>
          <a:lstStyle/>
          <a:p>
            <a:pPr marL="0" indent="0">
              <a:lnSpc>
                <a:spcPct val="110000"/>
              </a:lnSpc>
              <a:spcBef>
                <a:spcPts val="2500"/>
              </a:spcBef>
              <a:buNone/>
            </a:pPr>
            <a:r>
              <a:rPr lang="en-US" sz="1300" b="1" dirty="0"/>
              <a:t>Installing </a:t>
            </a:r>
            <a:r>
              <a:rPr lang="en-US" sz="1300" b="1" dirty="0" err="1"/>
              <a:t>Github</a:t>
            </a:r>
            <a:endParaRPr lang="en-US" sz="1300" b="1" dirty="0"/>
          </a:p>
          <a:p>
            <a:pPr marL="0" lvl="1" indent="0">
              <a:lnSpc>
                <a:spcPct val="110000"/>
              </a:lnSpc>
              <a:buNone/>
            </a:pPr>
            <a:r>
              <a:rPr lang="en-US" sz="1300" dirty="0"/>
              <a:t>Installing </a:t>
            </a:r>
            <a:r>
              <a:rPr lang="en-US" sz="1300" dirty="0" err="1"/>
              <a:t>Github</a:t>
            </a:r>
            <a:r>
              <a:rPr lang="en-US" sz="1300" dirty="0"/>
              <a:t> on your computer is easy and allows you to manage your code locally. We will demonstrate how to install </a:t>
            </a:r>
            <a:r>
              <a:rPr lang="en-US" sz="1300" dirty="0" err="1"/>
              <a:t>Github</a:t>
            </a:r>
            <a:r>
              <a:rPr lang="en-US" sz="1300" dirty="0"/>
              <a:t> and set up your local environment. </a:t>
            </a:r>
            <a:r>
              <a:rPr lang="en-US" sz="1300" dirty="0">
                <a:hlinkClick r:id="rId3"/>
              </a:rPr>
              <a:t>https://github.com/git-guides</a:t>
            </a:r>
            <a:r>
              <a:rPr lang="en-US" sz="1300">
                <a:hlinkClick r:id="rId3"/>
              </a:rPr>
              <a:t>/install-git</a:t>
            </a:r>
            <a:endParaRPr lang="en-US" sz="1300"/>
          </a:p>
          <a:p>
            <a:pPr marL="0" lvl="1" indent="0">
              <a:lnSpc>
                <a:spcPct val="110000"/>
              </a:lnSpc>
              <a:buNone/>
            </a:pPr>
            <a:r>
              <a:rPr lang="en-US" sz="1300" b="1"/>
              <a:t>Cloning </a:t>
            </a:r>
            <a:r>
              <a:rPr lang="en-US" sz="1300" b="1" dirty="0"/>
              <a:t>a Repository</a:t>
            </a:r>
          </a:p>
          <a:p>
            <a:pPr marL="0" lvl="1" indent="0">
              <a:lnSpc>
                <a:spcPct val="110000"/>
              </a:lnSpc>
              <a:buNone/>
            </a:pPr>
            <a:r>
              <a:rPr lang="en-US" sz="1300" dirty="0"/>
              <a:t>Cloning a repository is the process of creating a local copy of a </a:t>
            </a:r>
            <a:r>
              <a:rPr lang="en-US" sz="1300" dirty="0" err="1"/>
              <a:t>Github</a:t>
            </a:r>
            <a:r>
              <a:rPr lang="en-US" sz="1300" dirty="0"/>
              <a:t> repository on your computer. We will cover how to clone a repository in </a:t>
            </a:r>
            <a:r>
              <a:rPr lang="en-US" sz="1300" dirty="0" err="1"/>
              <a:t>Github</a:t>
            </a:r>
            <a:r>
              <a:rPr lang="en-US" sz="1300" dirty="0"/>
              <a:t>.</a:t>
            </a:r>
          </a:p>
          <a:p>
            <a:pPr marL="0" indent="0">
              <a:lnSpc>
                <a:spcPct val="110000"/>
              </a:lnSpc>
              <a:spcBef>
                <a:spcPts val="2500"/>
              </a:spcBef>
              <a:buNone/>
            </a:pPr>
            <a:r>
              <a:rPr lang="en-US" sz="1300" b="1" dirty="0"/>
              <a:t>Making Changes and Uploading to </a:t>
            </a:r>
            <a:r>
              <a:rPr lang="en-US" sz="1300" b="1" dirty="0" err="1"/>
              <a:t>Github</a:t>
            </a:r>
            <a:endParaRPr lang="en-US" sz="1300" b="1" dirty="0"/>
          </a:p>
          <a:p>
            <a:pPr marL="0" lvl="1" indent="0">
              <a:lnSpc>
                <a:spcPct val="110000"/>
              </a:lnSpc>
              <a:buNone/>
            </a:pPr>
            <a:r>
              <a:rPr lang="en-US" sz="1300" dirty="0"/>
              <a:t>Making changes to a </a:t>
            </a:r>
            <a:r>
              <a:rPr lang="en-US" sz="1300" dirty="0" err="1"/>
              <a:t>Github</a:t>
            </a:r>
            <a:r>
              <a:rPr lang="en-US" sz="1300" dirty="0"/>
              <a:t> repository and uploading those changes is an important part of using </a:t>
            </a:r>
            <a:r>
              <a:rPr lang="en-US" sz="1300" dirty="0" err="1"/>
              <a:t>Github</a:t>
            </a:r>
            <a:r>
              <a:rPr lang="en-US" sz="1300" dirty="0"/>
              <a:t>. We will demonstrate how to make changes and upload them to </a:t>
            </a:r>
            <a:r>
              <a:rPr lang="en-US" sz="1300" dirty="0" err="1"/>
              <a:t>Github</a:t>
            </a:r>
            <a:r>
              <a:rPr lang="en-US" sz="1300" dirty="0"/>
              <a:t>.</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descr="Young Asian woman software developers mentor leader manager talking to executive team analyzing source code in office at night. Programmer development concept.">
            <a:extLst>
              <a:ext uri="{FF2B5EF4-FFF2-40B4-BE49-F238E27FC236}">
                <a16:creationId xmlns:a16="http://schemas.microsoft.com/office/drawing/2014/main" id="{4AC24B95-A3D0-47AA-BDFE-3429AB44E2FA}"/>
              </a:ext>
            </a:extLst>
          </p:cNvPr>
          <p:cNvPicPr>
            <a:picLocks noGrp="1" noChangeAspect="1"/>
          </p:cNvPicPr>
          <p:nvPr>
            <p:ph sz="half" idx="1"/>
          </p:nvPr>
        </p:nvPicPr>
        <p:blipFill>
          <a:blip r:embed="rId4"/>
          <a:stretch>
            <a:fillRect/>
          </a:stretch>
        </p:blipFill>
        <p:spPr>
          <a:xfrm>
            <a:off x="7155179" y="3838812"/>
            <a:ext cx="4375829" cy="2461403"/>
          </a:xfrm>
          <a:prstGeom prst="rect">
            <a:avLst/>
          </a:prstGeom>
        </p:spPr>
      </p:pic>
    </p:spTree>
    <p:extLst>
      <p:ext uri="{BB962C8B-B14F-4D97-AF65-F5344CB8AC3E}">
        <p14:creationId xmlns:p14="http://schemas.microsoft.com/office/powerpoint/2010/main" val="317741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lackboard Business Strategy Concept">
            <a:extLst>
              <a:ext uri="{FF2B5EF4-FFF2-40B4-BE49-F238E27FC236}">
                <a16:creationId xmlns:a16="http://schemas.microsoft.com/office/drawing/2014/main" id="{63D4A06D-2F71-48E5-81BD-E740AEB9DEC2}"/>
              </a:ext>
            </a:extLst>
          </p:cNvPr>
          <p:cNvPicPr>
            <a:picLocks noGrp="1" noChangeAspect="1"/>
          </p:cNvPicPr>
          <p:nvPr>
            <p:ph sz="half" idx="1"/>
          </p:nvPr>
        </p:nvPicPr>
        <p:blipFill>
          <a:blip r:embed="rId3"/>
          <a:srcRect b="5063"/>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751B0F-9D91-15AA-9126-A8E1337A385B}"/>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Clone Deck</a:t>
            </a:r>
          </a:p>
        </p:txBody>
      </p:sp>
      <p:sp>
        <p:nvSpPr>
          <p:cNvPr id="4" name="Content Placeholder 3">
            <a:extLst>
              <a:ext uri="{FF2B5EF4-FFF2-40B4-BE49-F238E27FC236}">
                <a16:creationId xmlns:a16="http://schemas.microsoft.com/office/drawing/2014/main" id="{C885293C-CFD6-E0E6-3301-EB8719E750C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Cloning a repository is the process of creating a copy of the repository on your local computer. This allows you to make changes to the code and push them back to the remote repository. Cloning can be done using the command line or Github Desktop.</a:t>
            </a:r>
          </a:p>
        </p:txBody>
      </p:sp>
    </p:spTree>
    <p:extLst>
      <p:ext uri="{BB962C8B-B14F-4D97-AF65-F5344CB8AC3E}">
        <p14:creationId xmlns:p14="http://schemas.microsoft.com/office/powerpoint/2010/main" val="143022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rogrammer is debugging his code (code is mirrored horizontally)&#10;&#10;view more similar files:&#10;[url=search/portfolio/248175/?facets={%2235%22:%5B%22technology%22,%22OR%20computer%22,%22OR%20camera%22,%22OR%20internet%22%5D,%229%22:0,%2230%22:%22100%22}][img]http://www.photonullplus.de/misc/istock/istock-thumb-tech.jpg[/img][/url] [url=search/portfolio/248175/?facets={%2235%22:%5B%22job%22,%22OR%20work%22,%22OR%20messenger%22%5D,%229%22:0,%2230%22:%22100%22}][img]http://www.photonullplus.de/misc/istock/istock-thumb-jobs.jpg[/img][/url]&#10;&#10;[url=file_closeup.php?id=9924417][img]file_thumbview_approve.php?size=1&amp;id=9924417[/img][/url] [url=file_closeup.php?id=9880384][img]file_thumbview_approve.php?size=1&amp;id=9880384[/img][/url] [url=file_closeup.php?id=9880369][img]file_thumbview_approve.php?size=1&amp;id=9880369[/img][/url] [url=file_closeup.php?id=9880343][img]file_thumbview_approve.php?size=1&amp;id=9880343[/img][/url] [url=file_closeup.php?id=9880317][img]file_thumbview_approve.php?size=1&amp;id=9880317[/img][/url] [url=file_closeup.php?id=9422617][img]file_thumbview_approve.php?size=1&amp;id=9422617[/img][/url] [url=file_closeup.php?id=9422623][img]file_thumbview_approve.php?size=1&amp;id=9422623[/img][/url] [url=file_closeup.php?id=16508469][img]file_thumbview_approve.php?size=1&amp;id=16508469[/img][/url] [url=file_closeup.php?id=16863859][img]file_thumbview_approve.php?size=1&amp;id=16863859[/img][/url] [url=file_closeup.php?id=16863845][img]file_thumbview_approve.php?size=1&amp;id=16863845[/img][/url] [url=file_closeup.php?id=17323807][img]file_thumbview_approve.php?size=1&amp;id=17323807[/img][/url] [url=file_closeup.php?id=17323693][img]file_thumbview_approve.php?size=1&amp;id=17323693[/img][/url] [url=file_closeup.php?id=18279006][img]file_thumbview_approve.php?size=1&amp;id=18279006[/img][/url] [url=file_closeup.php?id=18279019][img]file_thumbview_approve.php?size=1&amp;id=18279019[/img][/url]">
            <a:extLst>
              <a:ext uri="{FF2B5EF4-FFF2-40B4-BE49-F238E27FC236}">
                <a16:creationId xmlns:a16="http://schemas.microsoft.com/office/drawing/2014/main" id="{D2D646BE-1C4D-4A86-A214-2ECA53349193}"/>
              </a:ext>
            </a:extLst>
          </p:cNvPr>
          <p:cNvPicPr>
            <a:picLocks noGrp="1" noChangeAspect="1"/>
          </p:cNvPicPr>
          <p:nvPr>
            <p:ph sz="half" idx="1"/>
          </p:nvPr>
        </p:nvPicPr>
        <p:blipFill>
          <a:blip r:embed="rId3"/>
          <a:srcRect l="5625" r="-1" b="-1"/>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9ED8AD-E42A-D8A1-8462-3E559460605E}"/>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Push Deck</a:t>
            </a:r>
          </a:p>
        </p:txBody>
      </p:sp>
      <p:sp>
        <p:nvSpPr>
          <p:cNvPr id="4" name="Content Placeholder 3">
            <a:extLst>
              <a:ext uri="{FF2B5EF4-FFF2-40B4-BE49-F238E27FC236}">
                <a16:creationId xmlns:a16="http://schemas.microsoft.com/office/drawing/2014/main" id="{65A9A23D-7444-DA80-70C3-57B97C466D6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The process of uploading your code to Github involves using the Git push command either in the command line or Github Desktop. It is a simple process that involves selecting the files to be uploaded, entering the Git push command, and monitoring the upload progress.</a:t>
            </a:r>
          </a:p>
        </p:txBody>
      </p:sp>
    </p:spTree>
    <p:extLst>
      <p:ext uri="{BB962C8B-B14F-4D97-AF65-F5344CB8AC3E}">
        <p14:creationId xmlns:p14="http://schemas.microsoft.com/office/powerpoint/2010/main" val="810884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AF3E886-576D-7967-6C23-011BA464F7E1}"/>
              </a:ext>
            </a:extLst>
          </p:cNvPr>
          <p:cNvSpPr>
            <a:spLocks noGrp="1"/>
          </p:cNvSpPr>
          <p:nvPr>
            <p:ph type="title"/>
          </p:nvPr>
        </p:nvSpPr>
        <p:spPr>
          <a:xfrm>
            <a:off x="954823" y="2385927"/>
            <a:ext cx="4265763" cy="1611905"/>
          </a:xfrm>
        </p:spPr>
        <p:txBody>
          <a:bodyPr anchor="t">
            <a:normAutofit/>
          </a:bodyPr>
          <a:lstStyle/>
          <a:p>
            <a:r>
              <a:rPr lang="en-US" sz="4400"/>
              <a:t>Conclusion</a:t>
            </a:r>
          </a:p>
        </p:txBody>
      </p:sp>
      <p:sp>
        <p:nvSpPr>
          <p:cNvPr id="3" name="Content Placeholder 2">
            <a:extLst>
              <a:ext uri="{FF2B5EF4-FFF2-40B4-BE49-F238E27FC236}">
                <a16:creationId xmlns:a16="http://schemas.microsoft.com/office/drawing/2014/main" id="{DA877619-3656-DBBC-55DA-662EFD03F421}"/>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2476926"/>
            <a:ext cx="5269831" cy="2039112"/>
          </a:xfrm>
        </p:spPr>
        <p:txBody>
          <a:bodyPr>
            <a:normAutofit/>
          </a:bodyPr>
          <a:lstStyle/>
          <a:p>
            <a:pPr marL="0" indent="0">
              <a:spcBef>
                <a:spcPts val="2500"/>
              </a:spcBef>
              <a:buNone/>
            </a:pPr>
            <a:endParaRPr lang="en-US" sz="1400" b="1"/>
          </a:p>
          <a:p>
            <a:pPr marL="0" lvl="1" indent="0">
              <a:buNone/>
            </a:pPr>
            <a:r>
              <a:rPr lang="en-US" sz="1400"/>
              <a:t>Github is a powerful and essential platform for managing and collaborating on code. To get started, create an account, set up a repository, and start managing your code with ease.</a:t>
            </a:r>
          </a:p>
        </p:txBody>
      </p:sp>
    </p:spTree>
    <p:extLst>
      <p:ext uri="{BB962C8B-B14F-4D97-AF65-F5344CB8AC3E}">
        <p14:creationId xmlns:p14="http://schemas.microsoft.com/office/powerpoint/2010/main" val="689765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DashVTI">
  <a:themeElements>
    <a:clrScheme name="">
      <a:dk1>
        <a:srgbClr val="222222"/>
      </a:dk1>
      <a:lt1>
        <a:srgbClr val="FFFFFF"/>
      </a:lt1>
      <a:dk2>
        <a:srgbClr val="222C37"/>
      </a:dk2>
      <a:lt2>
        <a:srgbClr val="F0F5FB"/>
      </a:lt2>
      <a:accent1>
        <a:srgbClr val="00A8E8"/>
      </a:accent1>
      <a:accent2>
        <a:srgbClr val="003D59"/>
      </a:accent2>
      <a:accent3>
        <a:srgbClr val="48C7B9"/>
      </a:accent3>
      <a:accent4>
        <a:srgbClr val="007EA7"/>
      </a:accent4>
      <a:accent5>
        <a:srgbClr val="96DCEB"/>
      </a:accent5>
      <a:accent6>
        <a:srgbClr val="85CED1"/>
      </a:accent6>
      <a:hlink>
        <a:srgbClr val="00A8E8"/>
      </a:hlink>
      <a:folHlink>
        <a:srgbClr val="003D59"/>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892</Words>
  <Application>Microsoft Macintosh PowerPoint</Application>
  <PresentationFormat>Widescreen</PresentationFormat>
  <Paragraphs>51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Bierstadt</vt:lpstr>
      <vt:lpstr>Calibri</vt:lpstr>
      <vt:lpstr>Grandview Display</vt:lpstr>
      <vt:lpstr>DashVTI</vt:lpstr>
      <vt:lpstr>Introduction to Github</vt:lpstr>
      <vt:lpstr>Presentation Overview</vt:lpstr>
      <vt:lpstr>Creating an Account</vt:lpstr>
      <vt:lpstr>Creating a Repository</vt:lpstr>
      <vt:lpstr>Installing and Using Github</vt:lpstr>
      <vt:lpstr>Clone Deck</vt:lpstr>
      <vt:lpstr>Push Deck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Heffner, Greg</dc:creator>
  <cp:lastModifiedBy>Heffner, Greg</cp:lastModifiedBy>
  <cp:revision>2</cp:revision>
  <dcterms:created xsi:type="dcterms:W3CDTF">2024-08-16T19:22:33Z</dcterms:created>
  <dcterms:modified xsi:type="dcterms:W3CDTF">2024-08-20T13:29:18Z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c9fced2-f7b5-40ca-a8ff-8ca411eb0a6b_Enabled">
    <vt:lpwstr>true</vt:lpwstr>
  </property>
  <property fmtid="{D5CDD505-2E9C-101B-9397-08002B2CF9AE}" pid="3" name="MSIP_Label_5c9fced2-f7b5-40ca-a8ff-8ca411eb0a6b_SetDate">
    <vt:lpwstr>2024-08-16T19:29:16Z</vt:lpwstr>
  </property>
  <property fmtid="{D5CDD505-2E9C-101B-9397-08002B2CF9AE}" pid="4" name="MSIP_Label_5c9fced2-f7b5-40ca-a8ff-8ca411eb0a6b_Method">
    <vt:lpwstr>Standard</vt:lpwstr>
  </property>
  <property fmtid="{D5CDD505-2E9C-101B-9397-08002B2CF9AE}" pid="5" name="MSIP_Label_5c9fced2-f7b5-40ca-a8ff-8ca411eb0a6b_Name">
    <vt:lpwstr>Low Sensitivity</vt:lpwstr>
  </property>
  <property fmtid="{D5CDD505-2E9C-101B-9397-08002B2CF9AE}" pid="6" name="MSIP_Label_5c9fced2-f7b5-40ca-a8ff-8ca411eb0a6b_SiteId">
    <vt:lpwstr>48d1dcb6-bccc-4365-ac7f-b937a7f7fd71</vt:lpwstr>
  </property>
  <property fmtid="{D5CDD505-2E9C-101B-9397-08002B2CF9AE}" pid="7" name="MSIP_Label_5c9fced2-f7b5-40ca-a8ff-8ca411eb0a6b_ActionId">
    <vt:lpwstr>e797b0e8-7747-40b1-9b3a-1345067a0d30</vt:lpwstr>
  </property>
  <property fmtid="{D5CDD505-2E9C-101B-9397-08002B2CF9AE}" pid="8" name="MSIP_Label_5c9fced2-f7b5-40ca-a8ff-8ca411eb0a6b_ContentBits">
    <vt:lpwstr>2</vt:lpwstr>
  </property>
  <property fmtid="{D5CDD505-2E9C-101B-9397-08002B2CF9AE}" pid="9" name="ClassificationContentMarkingFooterLocations">
    <vt:lpwstr>DashVTI:8</vt:lpwstr>
  </property>
  <property fmtid="{D5CDD505-2E9C-101B-9397-08002B2CF9AE}" pid="10" name="ClassificationContentMarkingFooterText">
    <vt:lpwstr>Low Sensitivity</vt:lpwstr>
  </property>
</Properties>
</file>