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7" r:id="rId3"/>
    <p:sldId id="305" r:id="rId4"/>
    <p:sldId id="306" r:id="rId5"/>
    <p:sldId id="307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ExtraBold" panose="00000900000000000000" pitchFamily="2" charset="0"/>
      <p:bold r:id="rId13"/>
      <p:boldItalic r:id="rId14"/>
    </p:embeddedFont>
    <p:embeddedFont>
      <p:font typeface="Montserrat ExtraLight" panose="000003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3DB947-0A47-46F3-864D-4DD316219F58}">
  <a:tblStyle styleId="{843DB947-0A47-46F3-864D-4DD316219F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27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7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Parallel Computing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1168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Shakir Maute</a:t>
            </a:r>
            <a:br>
              <a:rPr lang="en" dirty="0"/>
            </a:br>
            <a:r>
              <a:rPr lang="en" dirty="0"/>
              <a:t>Venon </a:t>
            </a:r>
            <a:br>
              <a:rPr lang="en" dirty="0"/>
            </a:br>
            <a:r>
              <a:rPr lang="en" dirty="0"/>
              <a:t>Abel Langa</a:t>
            </a:r>
            <a:br>
              <a:rPr lang="en" dirty="0"/>
            </a:br>
            <a:r>
              <a:rPr lang="en" dirty="0"/>
              <a:t>Riaan Langa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Assignment 2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Scenario one 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103129"/>
            <a:ext cx="7172100" cy="389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substitute </a:t>
            </a:r>
            <a:r>
              <a:rPr lang="en-US" sz="16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𝑁</a:t>
            </a:r>
            <a:r>
              <a:rPr lang="en-US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number of cashiers, </a:t>
            </a:r>
            <a:r>
              <a:rPr lang="en-US" sz="16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𝑅</a:t>
            </a:r>
            <a:r>
              <a:rPr lang="en-US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number of users, and </a:t>
            </a:r>
            <a:r>
              <a:rPr lang="en-US" sz="16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𝑇</a:t>
            </a:r>
            <a:r>
              <a:rPr lang="en-US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24 hours in the formula </a:t>
            </a:r>
            <a:r>
              <a:rPr lang="en-US" sz="16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𝑃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𝑁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𝑅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𝑇</a:t>
            </a:r>
            <a:r>
              <a:rPr lang="en-US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</a:t>
            </a:r>
            <a:r>
              <a:rPr lang="en-US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</a:t>
            </a:r>
            <a:r>
              <a:rPr lang="en-US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let's break down the two scenarios: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Scenario (Self-Checkout Lanes)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cashiers </a:t>
            </a:r>
            <a:r>
              <a:rPr lang="en-US" sz="16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𝑁</a:t>
            </a:r>
            <a:r>
              <a:rPr lang="en-US" sz="16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 cashier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users </a:t>
            </a:r>
            <a:r>
              <a:rPr lang="en-US" sz="16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𝑅</a:t>
            </a:r>
            <a:r>
              <a:rPr lang="en-US" sz="16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 users (one user per self-checkout lane)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sz="16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𝑇</a:t>
            </a:r>
            <a:r>
              <a:rPr lang="en-US" sz="16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24 hours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F839F9A-535A-72E8-DE80-B198C157D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170129"/>
            <a:ext cx="4053048" cy="8624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Scenario Two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4"/>
            <a:ext cx="7172100" cy="3483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Scenario (Individual Checkout Lanes)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cashiers 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𝑁</a:t>
            </a: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 cashiers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users 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𝑅</a:t>
            </a: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 users (one user per checkout lane)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𝑇</a:t>
            </a: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24 hours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sz="1400" b="1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𝑇</a:t>
            </a:r>
            <a:r>
              <a:rPr lang="en-US" sz="1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24 hours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6A3F4CF-EFAA-540F-BF8D-1FCA598CA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092865"/>
            <a:ext cx="4913660" cy="10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Outcome of both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8D89AE-622A-176A-FBAD-3D3B7F46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066590"/>
            <a:ext cx="7667155" cy="1622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4FE08-DA65-F3CA-A79E-5814D7396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00" y="2776793"/>
            <a:ext cx="7667155" cy="783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9DDAA2-40DC-A3FE-0732-382149CC2CEF}"/>
              </a:ext>
            </a:extLst>
          </p:cNvPr>
          <p:cNvSpPr txBox="1"/>
          <p:nvPr/>
        </p:nvSpPr>
        <p:spPr>
          <a:xfrm>
            <a:off x="1026200" y="3636085"/>
            <a:ext cx="7321734" cy="134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Scenario (Self-Checkout Lanes)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96 watt-hours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Scenario (Individual Checkout Lanes)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384 watt-hours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5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E2E0-03CF-B833-D577-9FADC72C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50" y="2101050"/>
            <a:ext cx="5735700" cy="941400"/>
          </a:xfrm>
        </p:spPr>
        <p:txBody>
          <a:bodyPr/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129593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Montserrat ExtraBold</vt:lpstr>
      <vt:lpstr>Cambria Math</vt:lpstr>
      <vt:lpstr>Arial</vt:lpstr>
      <vt:lpstr>Montserrat ExtraLight</vt:lpstr>
      <vt:lpstr>Symbol</vt:lpstr>
      <vt:lpstr>Montserrat</vt:lpstr>
      <vt:lpstr>Calibri</vt:lpstr>
      <vt:lpstr>Futuristic Background by Slidesgo</vt:lpstr>
      <vt:lpstr>Parallel Computing</vt:lpstr>
      <vt:lpstr>Scenario one </vt:lpstr>
      <vt:lpstr>Scenario Two</vt:lpstr>
      <vt:lpstr>Outcome of both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</dc:title>
  <dc:creator>Shaizin Maute</dc:creator>
  <cp:lastModifiedBy>Shaizin Maute</cp:lastModifiedBy>
  <cp:revision>1</cp:revision>
  <dcterms:modified xsi:type="dcterms:W3CDTF">2024-06-12T13:03:14Z</dcterms:modified>
</cp:coreProperties>
</file>