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5DFF4B-0E66-422D-B9AE-04C14F69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100" y="2209225"/>
            <a:ext cx="7766936" cy="1646302"/>
          </a:xfrm>
        </p:spPr>
        <p:txBody>
          <a:bodyPr/>
          <a:lstStyle/>
          <a:p>
            <a:r>
              <a:rPr lang="fr-FR" dirty="0"/>
              <a:t>SQL and NoSQL</a:t>
            </a:r>
          </a:p>
        </p:txBody>
      </p:sp>
    </p:spTree>
    <p:extLst>
      <p:ext uri="{BB962C8B-B14F-4D97-AF65-F5344CB8AC3E}">
        <p14:creationId xmlns:p14="http://schemas.microsoft.com/office/powerpoint/2010/main" val="124845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2591D-8851-4FBA-BC1C-50133CA4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SQL : </a:t>
            </a:r>
            <a:r>
              <a:rPr lang="fr-FR" dirty="0" err="1"/>
              <a:t>Structured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2AB315-B544-47DF-8B7E-B102D53D6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database</a:t>
            </a:r>
            <a:r>
              <a:rPr lang="fr-FR" dirty="0"/>
              <a:t> computer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designed</a:t>
            </a:r>
            <a:r>
              <a:rPr lang="fr-FR" dirty="0"/>
              <a:t> for the </a:t>
            </a:r>
            <a:r>
              <a:rPr lang="fr-FR" dirty="0" err="1"/>
              <a:t>retrieval</a:t>
            </a:r>
            <a:r>
              <a:rPr lang="fr-FR" dirty="0"/>
              <a:t> and management of data in a </a:t>
            </a:r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</a:t>
            </a:r>
          </a:p>
          <a:p>
            <a:r>
              <a:rPr lang="fr-FR" dirty="0"/>
              <a:t>All the </a:t>
            </a:r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Management </a:t>
            </a:r>
            <a:r>
              <a:rPr lang="fr-FR" dirty="0" err="1"/>
              <a:t>Systems</a:t>
            </a:r>
            <a:r>
              <a:rPr lang="fr-FR" dirty="0"/>
              <a:t> RDMS like MySQL, Oracle ,MS Access .. Use SQL as </a:t>
            </a:r>
            <a:r>
              <a:rPr lang="fr-FR" dirty="0" err="1"/>
              <a:t>their</a:t>
            </a:r>
            <a:r>
              <a:rPr lang="fr-FR" dirty="0"/>
              <a:t> standard </a:t>
            </a:r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r>
              <a:rPr lang="fr-FR" dirty="0" err="1"/>
              <a:t>Functions</a:t>
            </a:r>
            <a:r>
              <a:rPr lang="fr-FR" dirty="0"/>
              <a:t>: are </a:t>
            </a:r>
            <a:r>
              <a:rPr lang="fr-FR" dirty="0" err="1"/>
              <a:t>simply</a:t>
            </a:r>
            <a:r>
              <a:rPr lang="fr-FR" dirty="0"/>
              <a:t> </a:t>
            </a:r>
            <a:r>
              <a:rPr lang="fr-FR" dirty="0" err="1"/>
              <a:t>syb</a:t>
            </a:r>
            <a:r>
              <a:rPr lang="fr-FR" dirty="0"/>
              <a:t>-programs, </a:t>
            </a:r>
            <a:r>
              <a:rPr lang="fr-FR" dirty="0" err="1"/>
              <a:t>which</a:t>
            </a:r>
            <a:r>
              <a:rPr lang="fr-FR" dirty="0"/>
              <a:t> are </a:t>
            </a:r>
            <a:r>
              <a:rPr lang="fr-FR" dirty="0" err="1"/>
              <a:t>commonly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and re-</a:t>
            </a:r>
            <a:r>
              <a:rPr lang="fr-FR" dirty="0" err="1"/>
              <a:t>used</a:t>
            </a:r>
            <a:r>
              <a:rPr lang="fr-FR" dirty="0"/>
              <a:t> all </a:t>
            </a:r>
            <a:r>
              <a:rPr lang="fr-FR" dirty="0" err="1"/>
              <a:t>throughout</a:t>
            </a:r>
            <a:r>
              <a:rPr lang="fr-FR" dirty="0"/>
              <a:t> SQL </a:t>
            </a:r>
            <a:r>
              <a:rPr lang="fr-FR" dirty="0" err="1"/>
              <a:t>database</a:t>
            </a:r>
            <a:r>
              <a:rPr lang="fr-FR" dirty="0"/>
              <a:t> applications for </a:t>
            </a:r>
            <a:r>
              <a:rPr lang="fr-FR" dirty="0" err="1"/>
              <a:t>processing</a:t>
            </a:r>
            <a:r>
              <a:rPr lang="fr-FR" dirty="0"/>
              <a:t> or </a:t>
            </a:r>
            <a:r>
              <a:rPr lang="fr-FR" dirty="0" err="1"/>
              <a:t>manipulating</a:t>
            </a:r>
            <a:r>
              <a:rPr lang="fr-FR" dirty="0"/>
              <a:t> data</a:t>
            </a:r>
          </a:p>
          <a:p>
            <a:r>
              <a:rPr lang="fr-FR" dirty="0"/>
              <a:t>All SQL </a:t>
            </a:r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 have DDL and DML </a:t>
            </a:r>
            <a:r>
              <a:rPr lang="fr-FR" dirty="0" err="1"/>
              <a:t>tools</a:t>
            </a:r>
            <a:r>
              <a:rPr lang="fr-FR" dirty="0"/>
              <a:t> to support the </a:t>
            </a:r>
            <a:r>
              <a:rPr lang="fr-FR" dirty="0" err="1"/>
              <a:t>creation</a:t>
            </a:r>
            <a:r>
              <a:rPr lang="fr-FR" dirty="0"/>
              <a:t> and maintenance of </a:t>
            </a:r>
            <a:r>
              <a:rPr lang="fr-FR" dirty="0" err="1"/>
              <a:t>database</a:t>
            </a:r>
            <a:r>
              <a:rPr lang="fr-FR" dirty="0"/>
              <a:t> </a:t>
            </a:r>
          </a:p>
          <a:p>
            <a:r>
              <a:rPr lang="fr-FR" dirty="0"/>
              <a:t>SQL </a:t>
            </a:r>
            <a:r>
              <a:rPr lang="fr-FR" dirty="0" err="1"/>
              <a:t>functions</a:t>
            </a:r>
            <a:r>
              <a:rPr lang="fr-FR" dirty="0"/>
              <a:t> are </a:t>
            </a:r>
            <a:r>
              <a:rPr lang="fr-FR" dirty="0" err="1"/>
              <a:t>small</a:t>
            </a:r>
            <a:r>
              <a:rPr lang="fr-FR" dirty="0"/>
              <a:t> programs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have </a:t>
            </a:r>
            <a:r>
              <a:rPr lang="fr-FR" dirty="0" err="1"/>
              <a:t>zero</a:t>
            </a:r>
            <a:r>
              <a:rPr lang="fr-FR" dirty="0"/>
              <a:t> or more input </a:t>
            </a:r>
            <a:r>
              <a:rPr lang="fr-FR" dirty="0" err="1"/>
              <a:t>parameters</a:t>
            </a:r>
            <a:r>
              <a:rPr lang="fr-FR" dirty="0"/>
              <a:t> but can return </a:t>
            </a:r>
            <a:r>
              <a:rPr lang="fr-FR" dirty="0" err="1"/>
              <a:t>only</a:t>
            </a:r>
            <a:r>
              <a:rPr lang="fr-FR" dirty="0"/>
              <a:t> one value</a:t>
            </a:r>
          </a:p>
          <a:p>
            <a:r>
              <a:rPr lang="fr-FR" dirty="0"/>
              <a:t>DDL </a:t>
            </a:r>
            <a:r>
              <a:rPr lang="fr-FR" dirty="0" err="1"/>
              <a:t>used</a:t>
            </a:r>
            <a:r>
              <a:rPr lang="fr-FR" dirty="0"/>
              <a:t> for </a:t>
            </a:r>
            <a:r>
              <a:rPr lang="fr-FR" dirty="0" err="1"/>
              <a:t>creation</a:t>
            </a:r>
            <a:r>
              <a:rPr lang="fr-FR" dirty="0"/>
              <a:t> and DML </a:t>
            </a:r>
            <a:r>
              <a:rPr lang="fr-FR" dirty="0" err="1"/>
              <a:t>used</a:t>
            </a:r>
            <a:r>
              <a:rPr lang="fr-FR" dirty="0"/>
              <a:t> for manipulation of </a:t>
            </a:r>
            <a:r>
              <a:rPr lang="fr-FR" dirty="0" err="1"/>
              <a:t>database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031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20FDC-DD5D-4691-A22B-73B30141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NoSQL : Not </a:t>
            </a:r>
            <a:r>
              <a:rPr lang="fr-FR" dirty="0" err="1"/>
              <a:t>Only</a:t>
            </a:r>
            <a:r>
              <a:rPr lang="fr-FR" dirty="0"/>
              <a:t>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44F294-2F02-4232-81FD-342752633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 of non </a:t>
            </a:r>
            <a:r>
              <a:rPr lang="fr-FR" dirty="0" err="1"/>
              <a:t>relational</a:t>
            </a:r>
            <a:r>
              <a:rPr lang="fr-FR" dirty="0"/>
              <a:t> data </a:t>
            </a:r>
            <a:r>
              <a:rPr lang="fr-FR" dirty="0" err="1"/>
              <a:t>storage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 </a:t>
            </a:r>
          </a:p>
          <a:p>
            <a:r>
              <a:rPr lang="fr-FR" dirty="0"/>
              <a:t>Do not </a:t>
            </a:r>
            <a:r>
              <a:rPr lang="fr-FR" dirty="0" err="1"/>
              <a:t>require</a:t>
            </a:r>
            <a:r>
              <a:rPr lang="fr-FR" dirty="0"/>
              <a:t> a </a:t>
            </a:r>
            <a:r>
              <a:rPr lang="fr-FR" dirty="0" err="1"/>
              <a:t>fixed</a:t>
            </a:r>
            <a:r>
              <a:rPr lang="fr-FR" dirty="0"/>
              <a:t> table </a:t>
            </a:r>
            <a:r>
              <a:rPr lang="fr-FR" dirty="0" err="1"/>
              <a:t>schema</a:t>
            </a:r>
            <a:r>
              <a:rPr lang="fr-FR" dirty="0"/>
              <a:t> </a:t>
            </a:r>
            <a:r>
              <a:rPr lang="fr-FR" dirty="0" err="1"/>
              <a:t>nor</a:t>
            </a:r>
            <a:r>
              <a:rPr lang="fr-FR" dirty="0"/>
              <a:t> do </a:t>
            </a:r>
            <a:r>
              <a:rPr lang="fr-FR" dirty="0" err="1"/>
              <a:t>they</a:t>
            </a:r>
            <a:r>
              <a:rPr lang="fr-FR" dirty="0"/>
              <a:t> use the concept of joins</a:t>
            </a:r>
          </a:p>
          <a:p>
            <a:r>
              <a:rPr lang="fr-FR" dirty="0"/>
              <a:t>Relaxation for one or more of the ACID </a:t>
            </a:r>
            <a:r>
              <a:rPr lang="fr-FR" dirty="0" err="1"/>
              <a:t>properties</a:t>
            </a:r>
            <a:r>
              <a:rPr lang="fr-FR" dirty="0"/>
              <a:t>  </a:t>
            </a:r>
            <a:r>
              <a:rPr lang="fr-FR" dirty="0" err="1"/>
              <a:t>using</a:t>
            </a:r>
            <a:r>
              <a:rPr lang="fr-FR" dirty="0"/>
              <a:t> CAP </a:t>
            </a:r>
            <a:r>
              <a:rPr lang="fr-FR" dirty="0" err="1"/>
              <a:t>theorem</a:t>
            </a:r>
            <a:endParaRPr lang="fr-FR" dirty="0"/>
          </a:p>
          <a:p>
            <a:r>
              <a:rPr lang="fr-FR" dirty="0"/>
              <a:t>NoSQL Types: </a:t>
            </a:r>
          </a:p>
          <a:p>
            <a:r>
              <a:rPr lang="fr-FR" dirty="0"/>
              <a:t>Key value pair </a:t>
            </a:r>
            <a:r>
              <a:rPr lang="fr-FR" dirty="0" err="1"/>
              <a:t>based</a:t>
            </a:r>
            <a:r>
              <a:rPr lang="fr-FR" dirty="0"/>
              <a:t> </a:t>
            </a:r>
          </a:p>
          <a:p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</a:t>
            </a:r>
          </a:p>
          <a:p>
            <a:r>
              <a:rPr lang="fr-FR" dirty="0"/>
              <a:t>Document </a:t>
            </a:r>
            <a:r>
              <a:rPr lang="fr-FR" dirty="0" err="1"/>
              <a:t>based</a:t>
            </a:r>
            <a:r>
              <a:rPr lang="fr-FR" dirty="0"/>
              <a:t> </a:t>
            </a:r>
          </a:p>
          <a:p>
            <a:r>
              <a:rPr lang="fr-FR" dirty="0"/>
              <a:t>Graph </a:t>
            </a:r>
            <a:r>
              <a:rPr lang="fr-FR" dirty="0" err="1"/>
              <a:t>based</a:t>
            </a:r>
            <a:r>
              <a:rPr 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979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4D7CE-57FC-4AAF-A633-0744BAFA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Advantages</a:t>
            </a:r>
            <a:r>
              <a:rPr lang="fr-FR" dirty="0"/>
              <a:t> of SQL and NoSQL: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0EA032B-40BD-496A-AFD9-141705E9E1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010212"/>
              </p:ext>
            </p:extLst>
          </p:nvPr>
        </p:nvGraphicFramePr>
        <p:xfrm>
          <a:off x="677863" y="2160588"/>
          <a:ext cx="8596312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20502410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70537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3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-A </a:t>
                      </a:r>
                      <a:r>
                        <a:rPr lang="fr-FR" dirty="0" err="1"/>
                        <a:t>function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needs</a:t>
                      </a:r>
                      <a:r>
                        <a:rPr lang="fr-FR" dirty="0"/>
                        <a:t> to </a:t>
                      </a:r>
                      <a:r>
                        <a:rPr lang="fr-FR" dirty="0" err="1"/>
                        <a:t>be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written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only</a:t>
                      </a:r>
                      <a:r>
                        <a:rPr lang="fr-FR" dirty="0"/>
                        <a:t> once and can </a:t>
                      </a:r>
                      <a:r>
                        <a:rPr lang="fr-FR" dirty="0" err="1"/>
                        <a:t>be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reused</a:t>
                      </a:r>
                      <a:r>
                        <a:rPr lang="fr-FR" dirty="0"/>
                        <a:t> multiple times</a:t>
                      </a:r>
                    </a:p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Function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improve</a:t>
                      </a:r>
                      <a:r>
                        <a:rPr lang="fr-FR" dirty="0"/>
                        <a:t> performance and </a:t>
                      </a:r>
                      <a:r>
                        <a:rPr lang="fr-FR" dirty="0" err="1"/>
                        <a:t>efficiency</a:t>
                      </a:r>
                      <a:r>
                        <a:rPr lang="fr-FR" dirty="0"/>
                        <a:t> of the </a:t>
                      </a:r>
                      <a:r>
                        <a:rPr lang="fr-FR" dirty="0" err="1"/>
                        <a:t>database</a:t>
                      </a:r>
                      <a:r>
                        <a:rPr lang="fr-FR" dirty="0"/>
                        <a:t> </a:t>
                      </a:r>
                    </a:p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Complex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programming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logic</a:t>
                      </a:r>
                      <a:r>
                        <a:rPr lang="fr-FR" dirty="0"/>
                        <a:t> can </a:t>
                      </a:r>
                      <a:r>
                        <a:rPr lang="fr-FR" dirty="0" err="1"/>
                        <a:t>be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decomposed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into</a:t>
                      </a:r>
                      <a:r>
                        <a:rPr lang="fr-FR" dirty="0"/>
                        <a:t> a </a:t>
                      </a:r>
                      <a:r>
                        <a:rPr lang="fr-FR" dirty="0" err="1"/>
                        <a:t>number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smaller</a:t>
                      </a:r>
                      <a:r>
                        <a:rPr lang="fr-FR" dirty="0"/>
                        <a:t> and </a:t>
                      </a:r>
                      <a:r>
                        <a:rPr lang="fr-FR" dirty="0" err="1"/>
                        <a:t>simpler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functions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-Cheap and </a:t>
                      </a:r>
                      <a:r>
                        <a:rPr lang="fr-FR" dirty="0" err="1"/>
                        <a:t>easy</a:t>
                      </a:r>
                      <a:r>
                        <a:rPr lang="fr-FR" dirty="0"/>
                        <a:t> to </a:t>
                      </a:r>
                      <a:r>
                        <a:rPr lang="fr-FR" dirty="0" err="1"/>
                        <a:t>implement</a:t>
                      </a:r>
                      <a:endParaRPr lang="fr-FR" dirty="0"/>
                    </a:p>
                    <a:p>
                      <a:r>
                        <a:rPr lang="fr-FR" dirty="0"/>
                        <a:t>-Data are </a:t>
                      </a:r>
                      <a:r>
                        <a:rPr lang="fr-FR" dirty="0" err="1"/>
                        <a:t>replicated</a:t>
                      </a:r>
                      <a:r>
                        <a:rPr lang="fr-FR" dirty="0"/>
                        <a:t> to multiple </a:t>
                      </a:r>
                      <a:r>
                        <a:rPr lang="fr-FR" dirty="0" err="1"/>
                        <a:t>nodes</a:t>
                      </a:r>
                      <a:r>
                        <a:rPr lang="fr-FR" dirty="0"/>
                        <a:t> and can </a:t>
                      </a:r>
                      <a:r>
                        <a:rPr lang="fr-FR" dirty="0" err="1"/>
                        <a:t>be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partioned</a:t>
                      </a:r>
                      <a:r>
                        <a:rPr lang="fr-FR" dirty="0"/>
                        <a:t> </a:t>
                      </a:r>
                    </a:p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Easy</a:t>
                      </a:r>
                      <a:r>
                        <a:rPr lang="fr-FR" dirty="0"/>
                        <a:t> to </a:t>
                      </a:r>
                      <a:r>
                        <a:rPr lang="fr-FR" dirty="0" err="1"/>
                        <a:t>distribute</a:t>
                      </a:r>
                      <a:r>
                        <a:rPr lang="fr-FR" dirty="0"/>
                        <a:t> </a:t>
                      </a:r>
                    </a:p>
                    <a:p>
                      <a:r>
                        <a:rPr lang="fr-FR" dirty="0"/>
                        <a:t>- Don’t </a:t>
                      </a:r>
                      <a:r>
                        <a:rPr lang="fr-FR" dirty="0" err="1"/>
                        <a:t>require</a:t>
                      </a:r>
                      <a:r>
                        <a:rPr lang="fr-FR" dirty="0"/>
                        <a:t> a </a:t>
                      </a:r>
                      <a:r>
                        <a:rPr lang="fr-FR" dirty="0" err="1"/>
                        <a:t>schema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073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40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419A6-4759-421B-BFC2-D86CA835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16637"/>
            <a:ext cx="8596668" cy="775317"/>
          </a:xfrm>
        </p:spPr>
        <p:txBody>
          <a:bodyPr/>
          <a:lstStyle/>
          <a:p>
            <a:r>
              <a:rPr lang="fr-FR" dirty="0" err="1"/>
              <a:t>Comparison</a:t>
            </a:r>
            <a:r>
              <a:rPr lang="fr-FR" dirty="0"/>
              <a:t> of SQL and NoSQL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9A0E6C-2924-4947-81C2-A4E89EB18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71854"/>
            <a:ext cx="9079225" cy="5557420"/>
          </a:xfrm>
        </p:spPr>
        <p:txBody>
          <a:bodyPr>
            <a:normAutofit fontScale="62500" lnSpcReduction="20000"/>
          </a:bodyPr>
          <a:lstStyle/>
          <a:p>
            <a:r>
              <a:rPr lang="en-US" sz="2900" b="1" dirty="0"/>
              <a:t>SQL Databases:</a:t>
            </a:r>
            <a:endParaRPr lang="en-US" sz="2900" dirty="0"/>
          </a:p>
          <a:p>
            <a:r>
              <a:rPr lang="en-US" dirty="0"/>
              <a:t>Relational database management system (RDBMS).</a:t>
            </a:r>
          </a:p>
          <a:p>
            <a:r>
              <a:rPr lang="en-US" dirty="0"/>
              <a:t>Data is structured and stored in tables with predefined schemas.</a:t>
            </a:r>
          </a:p>
          <a:p>
            <a:r>
              <a:rPr lang="en-US" dirty="0"/>
              <a:t>Uses SQL (Structured Query Language) for querying and managing data.</a:t>
            </a:r>
          </a:p>
          <a:p>
            <a:r>
              <a:rPr lang="en-US" dirty="0"/>
              <a:t>ACID (Atomicity, Consistency, Isolation, Durability) transactions ensure data integrity.</a:t>
            </a:r>
          </a:p>
          <a:p>
            <a:r>
              <a:rPr lang="en-US" dirty="0"/>
              <a:t>Suitable for complex queries, joins, and relationships between data entities.</a:t>
            </a:r>
          </a:p>
          <a:p>
            <a:r>
              <a:rPr lang="en-US" dirty="0"/>
              <a:t>Vertical scaling (adding more resources to a single server) is typical.</a:t>
            </a:r>
          </a:p>
          <a:p>
            <a:r>
              <a:rPr lang="en-US" sz="2900" b="1" dirty="0"/>
              <a:t>NoSQL Databases:</a:t>
            </a:r>
            <a:endParaRPr lang="en-US" sz="2900" dirty="0"/>
          </a:p>
          <a:p>
            <a:r>
              <a:rPr lang="en-US" dirty="0"/>
              <a:t>Non-relational database management system.</a:t>
            </a:r>
          </a:p>
          <a:p>
            <a:r>
              <a:rPr lang="en-US" dirty="0"/>
              <a:t>Data is stored in flexible, schema-less formats like key-value pairs, documents (JSON/BSON), or wide-column stores.</a:t>
            </a:r>
          </a:p>
          <a:p>
            <a:r>
              <a:rPr lang="en-US" dirty="0"/>
              <a:t>Uses varied query languages or APIs (not strictly SQL).</a:t>
            </a:r>
          </a:p>
          <a:p>
            <a:r>
              <a:rPr lang="en-US" dirty="0"/>
              <a:t>Emphasizes scalability and distributed data models (horizontal scaling).</a:t>
            </a:r>
          </a:p>
          <a:p>
            <a:r>
              <a:rPr lang="en-US" dirty="0"/>
              <a:t>Well-suited for unstructured or semi-structured data, big data, and real-time web applications.</a:t>
            </a:r>
          </a:p>
          <a:p>
            <a:r>
              <a:rPr lang="en-US" dirty="0"/>
              <a:t>Supports eventual consistency and high availability through distributed architectures.</a:t>
            </a:r>
          </a:p>
          <a:p>
            <a:r>
              <a:rPr lang="en-US" sz="3200" b="1" dirty="0"/>
              <a:t>Considerations for Choosing:</a:t>
            </a:r>
            <a:endParaRPr lang="en-US" sz="3200" dirty="0"/>
          </a:p>
          <a:p>
            <a:r>
              <a:rPr lang="en-US" b="1" dirty="0"/>
              <a:t>Data Structure:</a:t>
            </a:r>
            <a:r>
              <a:rPr lang="en-US" dirty="0"/>
              <a:t> SQL for structured data; NoSQL for flexible or unstructured data.</a:t>
            </a:r>
          </a:p>
          <a:p>
            <a:r>
              <a:rPr lang="en-US" b="1" dirty="0"/>
              <a:t>Scalability:</a:t>
            </a:r>
            <a:r>
              <a:rPr lang="en-US" dirty="0"/>
              <a:t> SQL vertically scales; NoSQL horizontally scales.</a:t>
            </a:r>
          </a:p>
          <a:p>
            <a:r>
              <a:rPr lang="en-US" b="1" dirty="0"/>
              <a:t>Query Complexity:</a:t>
            </a:r>
            <a:r>
              <a:rPr lang="en-US" dirty="0"/>
              <a:t> SQL for complex queries and relationships; NoSQL for agile development and dynamic schemas.</a:t>
            </a:r>
          </a:p>
          <a:p>
            <a:r>
              <a:rPr lang="en-US" b="1" dirty="0"/>
              <a:t>Use Cases:</a:t>
            </a:r>
            <a:r>
              <a:rPr lang="en-US" dirty="0"/>
              <a:t> SQL for transactional integrity; NoSQL for real-time analytics, content management, and scalable applications.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41609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465</Words>
  <Application>Microsoft Office PowerPoint</Application>
  <PresentationFormat>Grand écran</PresentationFormat>
  <Paragraphs>47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SQL and NoSQL</vt:lpstr>
      <vt:lpstr>SQL : Structured query language </vt:lpstr>
      <vt:lpstr>NoSQL : Not Only SQL</vt:lpstr>
      <vt:lpstr>Advantages of SQL and NoSQL:</vt:lpstr>
      <vt:lpstr>Comparison of SQL and NoSQL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and NoSQL</dc:title>
  <dc:creator>MSI</dc:creator>
  <cp:lastModifiedBy>MSI</cp:lastModifiedBy>
  <cp:revision>3</cp:revision>
  <dcterms:created xsi:type="dcterms:W3CDTF">2024-06-20T13:27:34Z</dcterms:created>
  <dcterms:modified xsi:type="dcterms:W3CDTF">2024-06-20T13:51:12Z</dcterms:modified>
</cp:coreProperties>
</file>