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cc0ce89b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cc0ce89b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cc0ce89b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cc0ce89b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cc0ce89b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cc0ce89b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cc0ce89b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cc0ce89b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cc0ce89b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cc0ce89b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cc0ce89b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cc0ce89b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cc0ce89b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cc0ce89b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cc0ce89b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cc0ce89b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cc0ce89b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cc0ce89b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cc0ce89b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cc0ce89b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cc0ce89b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cc0ce89b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cc0ce89b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cc0ce89b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cc0ce89b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cc0ce89b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cc0ce89b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cc0ce89b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cc0ce89b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cc0ce89b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cc0ce89b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cc0ce89b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cc0ce89b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cc0ce89b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cc0ce89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cc0ce89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cc0ce89b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cc0ce89b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cc0ce89b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cc0ce89b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cc0ce89b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cc0ce89b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cc0ce89b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cc0ce89b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cc0ce89b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cc0ce89b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j9jI5PEuKNTOkF20TJwZ-XKfdNLRNO-4/view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image" Target="../media/image24.png"/><Relationship Id="rId10" Type="http://schemas.openxmlformats.org/officeDocument/2006/relationships/image" Target="../media/image31.png"/><Relationship Id="rId12" Type="http://schemas.openxmlformats.org/officeDocument/2006/relationships/image" Target="../media/image23.png"/><Relationship Id="rId9" Type="http://schemas.openxmlformats.org/officeDocument/2006/relationships/image" Target="../media/image6.png"/><Relationship Id="rId5" Type="http://schemas.openxmlformats.org/officeDocument/2006/relationships/image" Target="../media/image30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32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8" y="1241149"/>
            <a:ext cx="7563976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188" y="2350811"/>
            <a:ext cx="61436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4812525" y="1158400"/>
            <a:ext cx="327000" cy="19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 title="Kikuo - カラカラカラのカラ (Remastered)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75" y="459067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5">
            <a:alphaModFix/>
          </a:blip>
          <a:srcRect b="28999" l="42602" r="42602" t="56781"/>
          <a:stretch/>
        </p:blipFill>
        <p:spPr>
          <a:xfrm flipH="1">
            <a:off x="14838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5">
            <a:alphaModFix/>
          </a:blip>
          <a:srcRect b="28999" l="27347" r="57856" t="56781"/>
          <a:stretch/>
        </p:blipFill>
        <p:spPr>
          <a:xfrm flipH="1">
            <a:off x="12552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5">
            <a:alphaModFix/>
          </a:blip>
          <a:srcRect b="28999" l="42602" r="42602" t="56781"/>
          <a:stretch/>
        </p:blipFill>
        <p:spPr>
          <a:xfrm flipH="1">
            <a:off x="10266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5">
            <a:alphaModFix/>
          </a:blip>
          <a:srcRect b="28999" l="27347" r="57856" t="56781"/>
          <a:stretch/>
        </p:blipFill>
        <p:spPr>
          <a:xfrm flipH="1">
            <a:off x="7980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 rotWithShape="1">
          <a:blip r:embed="rId5">
            <a:alphaModFix/>
          </a:blip>
          <a:srcRect b="28999" l="27347" r="57856" t="56781"/>
          <a:stretch/>
        </p:blipFill>
        <p:spPr>
          <a:xfrm flipH="1">
            <a:off x="7980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7900" y="1463000"/>
            <a:ext cx="2065101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2113" y="3281052"/>
            <a:ext cx="5020238" cy="1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8">
            <a:alphaModFix/>
          </a:blip>
          <a:srcRect b="65211" l="0" r="81796" t="0"/>
          <a:stretch/>
        </p:blipFill>
        <p:spPr>
          <a:xfrm>
            <a:off x="7748775" y="3571352"/>
            <a:ext cx="865476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9933" y="3950649"/>
            <a:ext cx="278691" cy="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5">
            <a:alphaModFix/>
          </a:blip>
          <a:srcRect b="28999" l="27347" r="57856" t="56781"/>
          <a:stretch/>
        </p:blipFill>
        <p:spPr>
          <a:xfrm flipH="1">
            <a:off x="7980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7900" y="1463000"/>
            <a:ext cx="2065101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2113" y="3281052"/>
            <a:ext cx="5020238" cy="1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9933" y="3950649"/>
            <a:ext cx="278691" cy="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18743" y="3571350"/>
            <a:ext cx="755782" cy="2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 rotWithShape="1">
          <a:blip r:embed="rId5">
            <a:alphaModFix/>
          </a:blip>
          <a:srcRect b="28999" l="27347" r="57856" t="56781"/>
          <a:stretch/>
        </p:blipFill>
        <p:spPr>
          <a:xfrm flipH="1">
            <a:off x="7980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7900" y="1463000"/>
            <a:ext cx="2065101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2113" y="3281052"/>
            <a:ext cx="5020238" cy="1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8743" y="3571350"/>
            <a:ext cx="755782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9870" y="3814450"/>
            <a:ext cx="1417054" cy="2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 rotWithShape="1">
          <a:blip r:embed="rId5">
            <a:alphaModFix/>
          </a:blip>
          <a:srcRect b="28999" l="27347" r="57856" t="56781"/>
          <a:stretch/>
        </p:blipFill>
        <p:spPr>
          <a:xfrm flipH="1">
            <a:off x="7980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7900" y="1463000"/>
            <a:ext cx="2065101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2113" y="3281052"/>
            <a:ext cx="5020238" cy="1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8">
            <a:alphaModFix/>
          </a:blip>
          <a:srcRect b="65211" l="0" r="81796" t="0"/>
          <a:stretch/>
        </p:blipFill>
        <p:spPr>
          <a:xfrm>
            <a:off x="7748775" y="3571352"/>
            <a:ext cx="865476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9933" y="3950649"/>
            <a:ext cx="278691" cy="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000" y="-121200"/>
            <a:ext cx="9359458" cy="5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250" y="38691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5">
            <a:alphaModFix/>
          </a:blip>
          <a:srcRect b="28999" l="27347" r="57856" t="56781"/>
          <a:stretch/>
        </p:blipFill>
        <p:spPr>
          <a:xfrm flipH="1">
            <a:off x="798072" y="3950639"/>
            <a:ext cx="739325" cy="7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7900" y="1463000"/>
            <a:ext cx="2065101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2113" y="3281052"/>
            <a:ext cx="5020238" cy="1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8">
            <a:alphaModFix/>
          </a:blip>
          <a:srcRect b="65211" l="0" r="81796" t="0"/>
          <a:stretch/>
        </p:blipFill>
        <p:spPr>
          <a:xfrm>
            <a:off x="7748775" y="3571352"/>
            <a:ext cx="865476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40798" y="4022875"/>
            <a:ext cx="3631976" cy="3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7150" y="-1136850"/>
            <a:ext cx="9643926" cy="6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75" y="625950"/>
            <a:ext cx="3665577" cy="36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113" y="3281052"/>
            <a:ext cx="5020238" cy="1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4725" y="3592875"/>
            <a:ext cx="24955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6461" y="4083348"/>
            <a:ext cx="4551550" cy="3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8" y="1241149"/>
            <a:ext cx="756397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812525" y="1158400"/>
            <a:ext cx="327000" cy="19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352673"/>
            <a:ext cx="69056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15117" l="0" r="0" t="0"/>
          <a:stretch/>
        </p:blipFill>
        <p:spPr>
          <a:xfrm>
            <a:off x="-101600" y="-990600"/>
            <a:ext cx="9245600" cy="710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-381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457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1219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7075" y="-152400"/>
            <a:ext cx="5808251" cy="435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934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7696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8534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 rotWithShape="1">
          <a:blip r:embed="rId6">
            <a:alphaModFix/>
          </a:blip>
          <a:srcRect b="28536" l="28093" r="56697" t="56255"/>
          <a:stretch/>
        </p:blipFill>
        <p:spPr>
          <a:xfrm>
            <a:off x="2250350" y="3246026"/>
            <a:ext cx="877100" cy="8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7">
            <a:alphaModFix/>
          </a:blip>
          <a:srcRect b="0" l="803" r="85910" t="85780"/>
          <a:stretch/>
        </p:blipFill>
        <p:spPr>
          <a:xfrm>
            <a:off x="3046475" y="3246025"/>
            <a:ext cx="819459" cy="8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97900" y="1463000"/>
            <a:ext cx="2065101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72113" y="3281052"/>
            <a:ext cx="5020238" cy="1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10806" y="3574950"/>
            <a:ext cx="461520" cy="2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20102" y="4123099"/>
            <a:ext cx="441117" cy="1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02229" y="3987888"/>
            <a:ext cx="2252975" cy="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8" y="1241149"/>
            <a:ext cx="7563976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188" y="2350811"/>
            <a:ext cx="61436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/>
          <p:nvPr/>
        </p:nvSpPr>
        <p:spPr>
          <a:xfrm>
            <a:off x="4812525" y="1158400"/>
            <a:ext cx="327000" cy="19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8" y="1241149"/>
            <a:ext cx="756397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/>
          <p:nvPr/>
        </p:nvSpPr>
        <p:spPr>
          <a:xfrm>
            <a:off x="4812525" y="1158400"/>
            <a:ext cx="327000" cy="19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688" y="2362198"/>
            <a:ext cx="59626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8" y="1241149"/>
            <a:ext cx="756397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/>
          <p:nvPr/>
        </p:nvSpPr>
        <p:spPr>
          <a:xfrm>
            <a:off x="4812525" y="1158400"/>
            <a:ext cx="327000" cy="19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25" y="2288898"/>
            <a:ext cx="67627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18" y="1241149"/>
            <a:ext cx="756397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812525" y="1158400"/>
            <a:ext cx="327000" cy="19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688" y="2362198"/>
            <a:ext cx="59626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5117" l="0" r="0" t="0"/>
          <a:stretch/>
        </p:blipFill>
        <p:spPr>
          <a:xfrm>
            <a:off x="-101600" y="-990600"/>
            <a:ext cx="9245600" cy="710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-381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457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1219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75" y="0"/>
            <a:ext cx="5808251" cy="435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2057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096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934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7696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8534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6">
            <a:alphaModFix/>
          </a:blip>
          <a:srcRect b="28536" l="55848" r="28942" t="56255"/>
          <a:stretch/>
        </p:blipFill>
        <p:spPr>
          <a:xfrm>
            <a:off x="2478950" y="3246026"/>
            <a:ext cx="877100" cy="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5117" l="0" r="0" t="0"/>
          <a:stretch/>
        </p:blipFill>
        <p:spPr>
          <a:xfrm>
            <a:off x="-101600" y="-990600"/>
            <a:ext cx="9245600" cy="710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-381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457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1219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75" y="0"/>
            <a:ext cx="5808251" cy="435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2057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096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934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7696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8534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6">
            <a:alphaModFix/>
          </a:blip>
          <a:srcRect b="28536" l="28093" r="56697" t="56255"/>
          <a:stretch/>
        </p:blipFill>
        <p:spPr>
          <a:xfrm>
            <a:off x="2707550" y="3246026"/>
            <a:ext cx="877100" cy="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15117" l="0" r="0" t="0"/>
          <a:stretch/>
        </p:blipFill>
        <p:spPr>
          <a:xfrm>
            <a:off x="-101600" y="-990600"/>
            <a:ext cx="9245600" cy="710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-381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457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1219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75" y="0"/>
            <a:ext cx="5808251" cy="435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2057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096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934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7696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8534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6">
            <a:alphaModFix/>
          </a:blip>
          <a:srcRect b="28536" l="55848" r="28942" t="56255"/>
          <a:stretch/>
        </p:blipFill>
        <p:spPr>
          <a:xfrm>
            <a:off x="2936150" y="3246026"/>
            <a:ext cx="877100" cy="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15117" l="0" r="0" t="0"/>
          <a:stretch/>
        </p:blipFill>
        <p:spPr>
          <a:xfrm>
            <a:off x="-101600" y="-990600"/>
            <a:ext cx="9245600" cy="710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-381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457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1219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75" y="0"/>
            <a:ext cx="5808251" cy="435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2057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096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934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7696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8534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6">
            <a:alphaModFix/>
          </a:blip>
          <a:srcRect b="28536" l="28093" r="56697" t="56255"/>
          <a:stretch/>
        </p:blipFill>
        <p:spPr>
          <a:xfrm>
            <a:off x="3240950" y="3246026"/>
            <a:ext cx="877100" cy="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15117" l="0" r="0" t="0"/>
          <a:stretch/>
        </p:blipFill>
        <p:spPr>
          <a:xfrm>
            <a:off x="-101600" y="-990600"/>
            <a:ext cx="9245600" cy="710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-381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457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1219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75" y="0"/>
            <a:ext cx="5808251" cy="435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2057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096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934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7696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8534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6">
            <a:alphaModFix/>
          </a:blip>
          <a:srcRect b="57612" l="42632" r="42159" t="28032"/>
          <a:stretch/>
        </p:blipFill>
        <p:spPr>
          <a:xfrm>
            <a:off x="3240950" y="3295250"/>
            <a:ext cx="877100" cy="8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15117" l="0" r="0" t="0"/>
          <a:stretch/>
        </p:blipFill>
        <p:spPr>
          <a:xfrm>
            <a:off x="-101600" y="-990600"/>
            <a:ext cx="9245600" cy="710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-381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457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1219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75" y="0"/>
            <a:ext cx="5808251" cy="435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2057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0960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6934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76962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0" l="20713" r="21957" t="10714"/>
          <a:stretch/>
        </p:blipFill>
        <p:spPr>
          <a:xfrm>
            <a:off x="8534400" y="2360975"/>
            <a:ext cx="1532099" cy="1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6">
            <a:alphaModFix/>
          </a:blip>
          <a:srcRect b="57612" l="42632" r="42159" t="28032"/>
          <a:stretch/>
        </p:blipFill>
        <p:spPr>
          <a:xfrm>
            <a:off x="3240950" y="3295250"/>
            <a:ext cx="877100" cy="8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7900" y="1463000"/>
            <a:ext cx="2065101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2113" y="3281052"/>
            <a:ext cx="5020238" cy="1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9">
            <a:alphaModFix/>
          </a:blip>
          <a:srcRect b="0" l="0" r="0" t="32709"/>
          <a:stretch/>
        </p:blipFill>
        <p:spPr>
          <a:xfrm>
            <a:off x="4243563" y="3989275"/>
            <a:ext cx="4477349" cy="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9">
            <a:alphaModFix/>
          </a:blip>
          <a:srcRect b="65211" l="0" r="81796" t="0"/>
          <a:stretch/>
        </p:blipFill>
        <p:spPr>
          <a:xfrm>
            <a:off x="7748775" y="3571352"/>
            <a:ext cx="865476" cy="2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