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33A0-C593-46A7-9439-4B497545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5648-0AB7-4FD1-8840-D24242C37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7505-4EAC-44B6-ADE7-BA7A0064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4FAA-512A-4DA2-B97A-9A99A381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E6F-577D-44D0-90D7-84ED8A1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0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9-6015-42CD-AE9A-930141E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EE843-5B6B-485F-A032-0D770E69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217B-793F-402E-84E4-B8645FC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1CC4-E53F-4FFE-903F-04E76808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28E-35F8-49E5-B19A-083BCDB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5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9ABC9-2BCB-4B04-9CE9-187DEDBFF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179B-BB06-4059-B6A8-DA3DE3E4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94F6-80A4-4219-9C6A-970F92CB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9AD-7EF3-43AE-AFBC-8A89C9B2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EC41-F6F2-4A05-B26E-962652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3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24D9-9F2C-4CCE-BD4A-CAB7D908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0B31-EBBE-40BB-9DC2-177A1F4F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CA1B-259D-4250-BC94-A320C8A6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A655-74F2-4330-9F52-DD35D53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AC1F-EA46-4645-B934-8E8D0F6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8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553-6DA9-460C-B862-F254226D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4C6C-DAEA-4980-B79E-24BDD44A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FF44-1BA0-44DA-AC8D-2B4A86F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F6A4-BD80-4A07-A262-9E13352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FD79-F5FA-442E-A188-93FAE0C9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57F-A924-4E9F-87A5-FA4E59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97F-5620-4AD0-9A28-BB07FBE5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877E-AE91-474C-9DD1-E956324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72F4-8F7D-46A5-8B8F-CFCFA08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9367-70DD-48C1-8B52-C79BE50F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8E9-F6CD-4FCB-9EF8-DF6C68D9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8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B8C7-4F7A-4080-9E6B-B15B7769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9706-5DEE-418A-A5EC-26302E6A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F1C0-E55C-465A-859E-F7D17CA4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F3EC-725F-49A8-A97D-B8457060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367C9-FA7B-41DF-B75E-56EDF95FA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A00F9-5B33-4A5E-88EB-B4812ED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65E8-4CB0-4BE6-AA96-3A96D79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E110-E37D-4839-80FD-CB59161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85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34D-791A-4C5B-AA9D-FB86DF42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32081-5706-4774-95AE-0BE15D3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41596-90CD-4ADC-95EE-37DE38FB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185F2-29B3-45B3-99BE-54387EF1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1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7B9BE-BA21-4633-A8FB-2A48E7E1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6897E-8CEF-47D4-BE51-9B424FC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266A-75C1-4400-B11D-B276CFE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4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D6E-3162-46D1-8701-775B4F7C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131-0507-4F48-B407-93286A9D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A556C-D4A2-4A5D-B727-CC44B05D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80E-571B-473D-8CB2-AC3D86F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789A-6470-419E-9C9F-B2BAF52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115E-24DC-4585-86C2-C8A9AD6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20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ABA-42C3-436F-A92A-669E059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472-8714-443F-B403-23D81F94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B1789-F359-4C8A-955F-557A7FCD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0CF5-A38F-48F2-AA96-1F5129B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A88E-6F24-4C1B-81B3-4487E71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67B3-AA0F-4678-865F-7760653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59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B2303-5E9F-4DBF-905D-C48EFDC3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2507-4346-4847-A074-E050F06D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DCB1-8AD1-4E3C-9234-C2F9E0B4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1790-0A0F-4433-9786-8125E37D2A1B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9A4E-3E26-4EB1-8C85-0DFA8199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7AC7-D131-42D1-9CC0-6DD0B052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E1D-D310-444B-BFF6-04436F20D5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2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09BA-1DE2-45F7-99BA-07398CB8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Psychologists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14A0-80B4-46B4-BD0D-443672C5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Ven Popov, PhD</a:t>
            </a:r>
          </a:p>
          <a:p>
            <a:endParaRPr lang="en-US" dirty="0"/>
          </a:p>
          <a:p>
            <a:r>
              <a:rPr lang="en-US" dirty="0"/>
              <a:t>Week 4, Data Visualization and Exploration</a:t>
            </a:r>
          </a:p>
          <a:p>
            <a:r>
              <a:rPr lang="en-US" dirty="0"/>
              <a:t>16/3/2021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10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05B-F7C2-4FA0-95C0-5F31F99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281E-1D9E-45FB-94A1-91A00067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AE999-9848-46E4-B043-7BE76562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39" y="1223654"/>
            <a:ext cx="427732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4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3838-4102-4323-B3DE-1CD7E393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hypothesis is a liability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435F-C5B3-4CFB-A62E-39C2FF96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5FA4-C102-4CA7-899C-23918B0D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242641"/>
            <a:ext cx="774490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BDDA-1860-49D5-A6DE-1C328020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1AF6-F2C5-4C00-8DFF-2D308EF8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 of students</a:t>
            </a:r>
          </a:p>
          <a:p>
            <a:pPr lvl="1"/>
            <a:r>
              <a:rPr lang="en-US" dirty="0"/>
              <a:t>Hypothesis driven: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 that there is a statistically significant difference in the average number of steps taken by men and women,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(ii) that there is a negative correlation between the number of steps and the BMI for women, and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(iii) that this correlation is positive for men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Hypothesis free: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What do you conclude from the dataset?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65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672A-0A09-426D-8369-5DECF57B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F997-A0EB-4B3A-BBB8-85B7A009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D82EC-3327-410B-91C9-857C28F0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70" y="2847836"/>
            <a:ext cx="669701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2775-17EE-4B76-8449-2A52B1FD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Discussion 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C4AE-9070-40ED-A931-8E384584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is often framed as “hypothesis-free” or “theory-free” in the sense that it searches for patterns in the data without </a:t>
            </a:r>
            <a:r>
              <a:rPr lang="en-US" dirty="0" err="1"/>
              <a:t>apriori</a:t>
            </a:r>
            <a:r>
              <a:rPr lang="en-US" dirty="0"/>
              <a:t> hypothesis. Some philosophers of science have questioned whether “theory-free” observations are possible in principle. Do you think that there is such a thing as “theory-free” observations? Why? Why not?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Behrens (1997) describes the practice of “covert EDA” in which researchers are using confirmatory tools to explore the data. Why is this a problem? Provide specific examples in which covert EDA posed as CDA might cause invalid conclusions.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73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Data Science for Psychologists</vt:lpstr>
      <vt:lpstr>PowerPoint Presentation</vt:lpstr>
      <vt:lpstr>A hypothesis is a liability</vt:lpstr>
      <vt:lpstr>PowerPoint Presentation</vt:lpstr>
      <vt:lpstr>PowerPoint Presentation</vt:lpstr>
      <vt:lpstr>Breakout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Psychologists</dc:title>
  <dc:creator>Ven Popov</dc:creator>
  <cp:lastModifiedBy>Ven Popov</cp:lastModifiedBy>
  <cp:revision>25</cp:revision>
  <dcterms:created xsi:type="dcterms:W3CDTF">2021-02-23T07:35:24Z</dcterms:created>
  <dcterms:modified xsi:type="dcterms:W3CDTF">2021-03-16T09:14:41Z</dcterms:modified>
</cp:coreProperties>
</file>