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Lst>
  <p:sldSz cx="12192000" cy="6858000"/>
  <p:notesSz cx="6858000" cy="9144000"/>
  <p:defaultTextStyle>
    <a:defPPr>
      <a:defRPr lang="LID4096"/>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54" d="100"/>
          <a:sy n="154" d="100"/>
        </p:scale>
        <p:origin x="534" y="1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5133A0-C593-46A7-9439-4B49754502B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LID4096"/>
          </a:p>
        </p:txBody>
      </p:sp>
      <p:sp>
        <p:nvSpPr>
          <p:cNvPr id="3" name="Subtitle 2">
            <a:extLst>
              <a:ext uri="{FF2B5EF4-FFF2-40B4-BE49-F238E27FC236}">
                <a16:creationId xmlns:a16="http://schemas.microsoft.com/office/drawing/2014/main" id="{93765648-0AB7-4FD1-8840-D24242C3747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LID4096"/>
          </a:p>
        </p:txBody>
      </p:sp>
      <p:sp>
        <p:nvSpPr>
          <p:cNvPr id="4" name="Date Placeholder 3">
            <a:extLst>
              <a:ext uri="{FF2B5EF4-FFF2-40B4-BE49-F238E27FC236}">
                <a16:creationId xmlns:a16="http://schemas.microsoft.com/office/drawing/2014/main" id="{6ABF7505-4EAC-44B6-ADE7-BA7A00648392}"/>
              </a:ext>
            </a:extLst>
          </p:cNvPr>
          <p:cNvSpPr>
            <a:spLocks noGrp="1"/>
          </p:cNvSpPr>
          <p:nvPr>
            <p:ph type="dt" sz="half" idx="10"/>
          </p:nvPr>
        </p:nvSpPr>
        <p:spPr/>
        <p:txBody>
          <a:bodyPr/>
          <a:lstStyle/>
          <a:p>
            <a:fld id="{6A211790-0A0F-4433-9786-8125E37D2A1B}" type="datetimeFigureOut">
              <a:rPr lang="LID4096" smtClean="0"/>
              <a:t>04/13/2021</a:t>
            </a:fld>
            <a:endParaRPr lang="LID4096"/>
          </a:p>
        </p:txBody>
      </p:sp>
      <p:sp>
        <p:nvSpPr>
          <p:cNvPr id="5" name="Footer Placeholder 4">
            <a:extLst>
              <a:ext uri="{FF2B5EF4-FFF2-40B4-BE49-F238E27FC236}">
                <a16:creationId xmlns:a16="http://schemas.microsoft.com/office/drawing/2014/main" id="{A7274FAA-512A-4DA2-B97A-9A99A3819E13}"/>
              </a:ext>
            </a:extLst>
          </p:cNvPr>
          <p:cNvSpPr>
            <a:spLocks noGrp="1"/>
          </p:cNvSpPr>
          <p:nvPr>
            <p:ph type="ftr" sz="quarter" idx="11"/>
          </p:nvPr>
        </p:nvSpPr>
        <p:spPr/>
        <p:txBody>
          <a:bodyPr/>
          <a:lstStyle/>
          <a:p>
            <a:endParaRPr lang="LID4096"/>
          </a:p>
        </p:txBody>
      </p:sp>
      <p:sp>
        <p:nvSpPr>
          <p:cNvPr id="6" name="Slide Number Placeholder 5">
            <a:extLst>
              <a:ext uri="{FF2B5EF4-FFF2-40B4-BE49-F238E27FC236}">
                <a16:creationId xmlns:a16="http://schemas.microsoft.com/office/drawing/2014/main" id="{904FEE6F-577D-44D0-90D7-84ED8A1F321F}"/>
              </a:ext>
            </a:extLst>
          </p:cNvPr>
          <p:cNvSpPr>
            <a:spLocks noGrp="1"/>
          </p:cNvSpPr>
          <p:nvPr>
            <p:ph type="sldNum" sz="quarter" idx="12"/>
          </p:nvPr>
        </p:nvSpPr>
        <p:spPr/>
        <p:txBody>
          <a:bodyPr/>
          <a:lstStyle/>
          <a:p>
            <a:fld id="{5D31EE1D-D310-444B-BFF6-04436F20D57E}" type="slidenum">
              <a:rPr lang="LID4096" smtClean="0"/>
              <a:t>‹#›</a:t>
            </a:fld>
            <a:endParaRPr lang="LID4096"/>
          </a:p>
        </p:txBody>
      </p:sp>
    </p:spTree>
    <p:extLst>
      <p:ext uri="{BB962C8B-B14F-4D97-AF65-F5344CB8AC3E}">
        <p14:creationId xmlns:p14="http://schemas.microsoft.com/office/powerpoint/2010/main" val="22720789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D0D99-6015-42CD-AE9A-930141EBD803}"/>
              </a:ext>
            </a:extLst>
          </p:cNvPr>
          <p:cNvSpPr>
            <a:spLocks noGrp="1"/>
          </p:cNvSpPr>
          <p:nvPr>
            <p:ph type="title"/>
          </p:nvPr>
        </p:nvSpPr>
        <p:spPr/>
        <p:txBody>
          <a:bodyPr/>
          <a:lstStyle/>
          <a:p>
            <a:r>
              <a:rPr lang="en-US"/>
              <a:t>Click to edit Master title style</a:t>
            </a:r>
            <a:endParaRPr lang="LID4096"/>
          </a:p>
        </p:txBody>
      </p:sp>
      <p:sp>
        <p:nvSpPr>
          <p:cNvPr id="3" name="Vertical Text Placeholder 2">
            <a:extLst>
              <a:ext uri="{FF2B5EF4-FFF2-40B4-BE49-F238E27FC236}">
                <a16:creationId xmlns:a16="http://schemas.microsoft.com/office/drawing/2014/main" id="{B50EE843-5B6B-485F-A032-0D770E695E7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Date Placeholder 3">
            <a:extLst>
              <a:ext uri="{FF2B5EF4-FFF2-40B4-BE49-F238E27FC236}">
                <a16:creationId xmlns:a16="http://schemas.microsoft.com/office/drawing/2014/main" id="{FB71217B-793F-402E-84E4-B8645FC2BE13}"/>
              </a:ext>
            </a:extLst>
          </p:cNvPr>
          <p:cNvSpPr>
            <a:spLocks noGrp="1"/>
          </p:cNvSpPr>
          <p:nvPr>
            <p:ph type="dt" sz="half" idx="10"/>
          </p:nvPr>
        </p:nvSpPr>
        <p:spPr/>
        <p:txBody>
          <a:bodyPr/>
          <a:lstStyle/>
          <a:p>
            <a:fld id="{6A211790-0A0F-4433-9786-8125E37D2A1B}" type="datetimeFigureOut">
              <a:rPr lang="LID4096" smtClean="0"/>
              <a:t>04/13/2021</a:t>
            </a:fld>
            <a:endParaRPr lang="LID4096"/>
          </a:p>
        </p:txBody>
      </p:sp>
      <p:sp>
        <p:nvSpPr>
          <p:cNvPr id="5" name="Footer Placeholder 4">
            <a:extLst>
              <a:ext uri="{FF2B5EF4-FFF2-40B4-BE49-F238E27FC236}">
                <a16:creationId xmlns:a16="http://schemas.microsoft.com/office/drawing/2014/main" id="{EBA41CC4-E53F-4FFE-903F-04E76808C790}"/>
              </a:ext>
            </a:extLst>
          </p:cNvPr>
          <p:cNvSpPr>
            <a:spLocks noGrp="1"/>
          </p:cNvSpPr>
          <p:nvPr>
            <p:ph type="ftr" sz="quarter" idx="11"/>
          </p:nvPr>
        </p:nvSpPr>
        <p:spPr/>
        <p:txBody>
          <a:bodyPr/>
          <a:lstStyle/>
          <a:p>
            <a:endParaRPr lang="LID4096"/>
          </a:p>
        </p:txBody>
      </p:sp>
      <p:sp>
        <p:nvSpPr>
          <p:cNvPr id="6" name="Slide Number Placeholder 5">
            <a:extLst>
              <a:ext uri="{FF2B5EF4-FFF2-40B4-BE49-F238E27FC236}">
                <a16:creationId xmlns:a16="http://schemas.microsoft.com/office/drawing/2014/main" id="{A1E4A28E-35F8-49E5-B19A-083BCDBBF585}"/>
              </a:ext>
            </a:extLst>
          </p:cNvPr>
          <p:cNvSpPr>
            <a:spLocks noGrp="1"/>
          </p:cNvSpPr>
          <p:nvPr>
            <p:ph type="sldNum" sz="quarter" idx="12"/>
          </p:nvPr>
        </p:nvSpPr>
        <p:spPr/>
        <p:txBody>
          <a:bodyPr/>
          <a:lstStyle/>
          <a:p>
            <a:fld id="{5D31EE1D-D310-444B-BFF6-04436F20D57E}" type="slidenum">
              <a:rPr lang="LID4096" smtClean="0"/>
              <a:t>‹#›</a:t>
            </a:fld>
            <a:endParaRPr lang="LID4096"/>
          </a:p>
        </p:txBody>
      </p:sp>
    </p:spTree>
    <p:extLst>
      <p:ext uri="{BB962C8B-B14F-4D97-AF65-F5344CB8AC3E}">
        <p14:creationId xmlns:p14="http://schemas.microsoft.com/office/powerpoint/2010/main" val="12745288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449ABC9-2BCB-4B04-9CE9-187DEDBFFB3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LID4096"/>
          </a:p>
        </p:txBody>
      </p:sp>
      <p:sp>
        <p:nvSpPr>
          <p:cNvPr id="3" name="Vertical Text Placeholder 2">
            <a:extLst>
              <a:ext uri="{FF2B5EF4-FFF2-40B4-BE49-F238E27FC236}">
                <a16:creationId xmlns:a16="http://schemas.microsoft.com/office/drawing/2014/main" id="{BF55179B-BB06-4059-B6A8-DA3DE3E40F4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Date Placeholder 3">
            <a:extLst>
              <a:ext uri="{FF2B5EF4-FFF2-40B4-BE49-F238E27FC236}">
                <a16:creationId xmlns:a16="http://schemas.microsoft.com/office/drawing/2014/main" id="{42D794F6-80A4-4219-9C6A-970F92CBD41B}"/>
              </a:ext>
            </a:extLst>
          </p:cNvPr>
          <p:cNvSpPr>
            <a:spLocks noGrp="1"/>
          </p:cNvSpPr>
          <p:nvPr>
            <p:ph type="dt" sz="half" idx="10"/>
          </p:nvPr>
        </p:nvSpPr>
        <p:spPr/>
        <p:txBody>
          <a:bodyPr/>
          <a:lstStyle/>
          <a:p>
            <a:fld id="{6A211790-0A0F-4433-9786-8125E37D2A1B}" type="datetimeFigureOut">
              <a:rPr lang="LID4096" smtClean="0"/>
              <a:t>04/13/2021</a:t>
            </a:fld>
            <a:endParaRPr lang="LID4096"/>
          </a:p>
        </p:txBody>
      </p:sp>
      <p:sp>
        <p:nvSpPr>
          <p:cNvPr id="5" name="Footer Placeholder 4">
            <a:extLst>
              <a:ext uri="{FF2B5EF4-FFF2-40B4-BE49-F238E27FC236}">
                <a16:creationId xmlns:a16="http://schemas.microsoft.com/office/drawing/2014/main" id="{976359AD-7EF3-43AE-AFBC-8A89C9B28A4C}"/>
              </a:ext>
            </a:extLst>
          </p:cNvPr>
          <p:cNvSpPr>
            <a:spLocks noGrp="1"/>
          </p:cNvSpPr>
          <p:nvPr>
            <p:ph type="ftr" sz="quarter" idx="11"/>
          </p:nvPr>
        </p:nvSpPr>
        <p:spPr/>
        <p:txBody>
          <a:bodyPr/>
          <a:lstStyle/>
          <a:p>
            <a:endParaRPr lang="LID4096"/>
          </a:p>
        </p:txBody>
      </p:sp>
      <p:sp>
        <p:nvSpPr>
          <p:cNvPr id="6" name="Slide Number Placeholder 5">
            <a:extLst>
              <a:ext uri="{FF2B5EF4-FFF2-40B4-BE49-F238E27FC236}">
                <a16:creationId xmlns:a16="http://schemas.microsoft.com/office/drawing/2014/main" id="{1A71EC41-F6F2-4A05-B26E-962652D1B14F}"/>
              </a:ext>
            </a:extLst>
          </p:cNvPr>
          <p:cNvSpPr>
            <a:spLocks noGrp="1"/>
          </p:cNvSpPr>
          <p:nvPr>
            <p:ph type="sldNum" sz="quarter" idx="12"/>
          </p:nvPr>
        </p:nvSpPr>
        <p:spPr/>
        <p:txBody>
          <a:bodyPr/>
          <a:lstStyle/>
          <a:p>
            <a:fld id="{5D31EE1D-D310-444B-BFF6-04436F20D57E}" type="slidenum">
              <a:rPr lang="LID4096" smtClean="0"/>
              <a:t>‹#›</a:t>
            </a:fld>
            <a:endParaRPr lang="LID4096"/>
          </a:p>
        </p:txBody>
      </p:sp>
    </p:spTree>
    <p:extLst>
      <p:ext uri="{BB962C8B-B14F-4D97-AF65-F5344CB8AC3E}">
        <p14:creationId xmlns:p14="http://schemas.microsoft.com/office/powerpoint/2010/main" val="17243648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C924D9-9F2C-4CCE-BD4A-CAB7D90885E9}"/>
              </a:ext>
            </a:extLst>
          </p:cNvPr>
          <p:cNvSpPr>
            <a:spLocks noGrp="1"/>
          </p:cNvSpPr>
          <p:nvPr>
            <p:ph type="title"/>
          </p:nvPr>
        </p:nvSpPr>
        <p:spPr/>
        <p:txBody>
          <a:bodyPr/>
          <a:lstStyle/>
          <a:p>
            <a:r>
              <a:rPr lang="en-US"/>
              <a:t>Click to edit Master title style</a:t>
            </a:r>
            <a:endParaRPr lang="LID4096"/>
          </a:p>
        </p:txBody>
      </p:sp>
      <p:sp>
        <p:nvSpPr>
          <p:cNvPr id="3" name="Content Placeholder 2">
            <a:extLst>
              <a:ext uri="{FF2B5EF4-FFF2-40B4-BE49-F238E27FC236}">
                <a16:creationId xmlns:a16="http://schemas.microsoft.com/office/drawing/2014/main" id="{C25A0B31-EBBE-40BB-9DC2-177A1F4FC28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Date Placeholder 3">
            <a:extLst>
              <a:ext uri="{FF2B5EF4-FFF2-40B4-BE49-F238E27FC236}">
                <a16:creationId xmlns:a16="http://schemas.microsoft.com/office/drawing/2014/main" id="{1A01CA1B-259D-4250-BC94-A320C8A6AFF8}"/>
              </a:ext>
            </a:extLst>
          </p:cNvPr>
          <p:cNvSpPr>
            <a:spLocks noGrp="1"/>
          </p:cNvSpPr>
          <p:nvPr>
            <p:ph type="dt" sz="half" idx="10"/>
          </p:nvPr>
        </p:nvSpPr>
        <p:spPr/>
        <p:txBody>
          <a:bodyPr/>
          <a:lstStyle/>
          <a:p>
            <a:fld id="{6A211790-0A0F-4433-9786-8125E37D2A1B}" type="datetimeFigureOut">
              <a:rPr lang="LID4096" smtClean="0"/>
              <a:t>04/13/2021</a:t>
            </a:fld>
            <a:endParaRPr lang="LID4096"/>
          </a:p>
        </p:txBody>
      </p:sp>
      <p:sp>
        <p:nvSpPr>
          <p:cNvPr id="5" name="Footer Placeholder 4">
            <a:extLst>
              <a:ext uri="{FF2B5EF4-FFF2-40B4-BE49-F238E27FC236}">
                <a16:creationId xmlns:a16="http://schemas.microsoft.com/office/drawing/2014/main" id="{8A01A655-74F2-4330-9F52-DD35D5391C75}"/>
              </a:ext>
            </a:extLst>
          </p:cNvPr>
          <p:cNvSpPr>
            <a:spLocks noGrp="1"/>
          </p:cNvSpPr>
          <p:nvPr>
            <p:ph type="ftr" sz="quarter" idx="11"/>
          </p:nvPr>
        </p:nvSpPr>
        <p:spPr/>
        <p:txBody>
          <a:bodyPr/>
          <a:lstStyle/>
          <a:p>
            <a:endParaRPr lang="LID4096"/>
          </a:p>
        </p:txBody>
      </p:sp>
      <p:sp>
        <p:nvSpPr>
          <p:cNvPr id="6" name="Slide Number Placeholder 5">
            <a:extLst>
              <a:ext uri="{FF2B5EF4-FFF2-40B4-BE49-F238E27FC236}">
                <a16:creationId xmlns:a16="http://schemas.microsoft.com/office/drawing/2014/main" id="{3D4AAC1F-EA46-4645-B934-8E8D0F60B70E}"/>
              </a:ext>
            </a:extLst>
          </p:cNvPr>
          <p:cNvSpPr>
            <a:spLocks noGrp="1"/>
          </p:cNvSpPr>
          <p:nvPr>
            <p:ph type="sldNum" sz="quarter" idx="12"/>
          </p:nvPr>
        </p:nvSpPr>
        <p:spPr/>
        <p:txBody>
          <a:bodyPr/>
          <a:lstStyle/>
          <a:p>
            <a:fld id="{5D31EE1D-D310-444B-BFF6-04436F20D57E}" type="slidenum">
              <a:rPr lang="LID4096" smtClean="0"/>
              <a:t>‹#›</a:t>
            </a:fld>
            <a:endParaRPr lang="LID4096"/>
          </a:p>
        </p:txBody>
      </p:sp>
    </p:spTree>
    <p:extLst>
      <p:ext uri="{BB962C8B-B14F-4D97-AF65-F5344CB8AC3E}">
        <p14:creationId xmlns:p14="http://schemas.microsoft.com/office/powerpoint/2010/main" val="31588742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0BF553-6DA9-460C-B862-F254226D34A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LID4096"/>
          </a:p>
        </p:txBody>
      </p:sp>
      <p:sp>
        <p:nvSpPr>
          <p:cNvPr id="3" name="Text Placeholder 2">
            <a:extLst>
              <a:ext uri="{FF2B5EF4-FFF2-40B4-BE49-F238E27FC236}">
                <a16:creationId xmlns:a16="http://schemas.microsoft.com/office/drawing/2014/main" id="{0EC14C6C-DAEA-4980-B79E-24BDD44AFB7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397FF44-1BA0-44DA-AC8D-2B4A86FADE54}"/>
              </a:ext>
            </a:extLst>
          </p:cNvPr>
          <p:cNvSpPr>
            <a:spLocks noGrp="1"/>
          </p:cNvSpPr>
          <p:nvPr>
            <p:ph type="dt" sz="half" idx="10"/>
          </p:nvPr>
        </p:nvSpPr>
        <p:spPr/>
        <p:txBody>
          <a:bodyPr/>
          <a:lstStyle/>
          <a:p>
            <a:fld id="{6A211790-0A0F-4433-9786-8125E37D2A1B}" type="datetimeFigureOut">
              <a:rPr lang="LID4096" smtClean="0"/>
              <a:t>04/13/2021</a:t>
            </a:fld>
            <a:endParaRPr lang="LID4096"/>
          </a:p>
        </p:txBody>
      </p:sp>
      <p:sp>
        <p:nvSpPr>
          <p:cNvPr id="5" name="Footer Placeholder 4">
            <a:extLst>
              <a:ext uri="{FF2B5EF4-FFF2-40B4-BE49-F238E27FC236}">
                <a16:creationId xmlns:a16="http://schemas.microsoft.com/office/drawing/2014/main" id="{D708F6A4-BD80-4A07-A262-9E13352BBA6C}"/>
              </a:ext>
            </a:extLst>
          </p:cNvPr>
          <p:cNvSpPr>
            <a:spLocks noGrp="1"/>
          </p:cNvSpPr>
          <p:nvPr>
            <p:ph type="ftr" sz="quarter" idx="11"/>
          </p:nvPr>
        </p:nvSpPr>
        <p:spPr/>
        <p:txBody>
          <a:bodyPr/>
          <a:lstStyle/>
          <a:p>
            <a:endParaRPr lang="LID4096"/>
          </a:p>
        </p:txBody>
      </p:sp>
      <p:sp>
        <p:nvSpPr>
          <p:cNvPr id="6" name="Slide Number Placeholder 5">
            <a:extLst>
              <a:ext uri="{FF2B5EF4-FFF2-40B4-BE49-F238E27FC236}">
                <a16:creationId xmlns:a16="http://schemas.microsoft.com/office/drawing/2014/main" id="{8679FD79-F5FA-442E-A188-93FAE0C93614}"/>
              </a:ext>
            </a:extLst>
          </p:cNvPr>
          <p:cNvSpPr>
            <a:spLocks noGrp="1"/>
          </p:cNvSpPr>
          <p:nvPr>
            <p:ph type="sldNum" sz="quarter" idx="12"/>
          </p:nvPr>
        </p:nvSpPr>
        <p:spPr/>
        <p:txBody>
          <a:bodyPr/>
          <a:lstStyle/>
          <a:p>
            <a:fld id="{5D31EE1D-D310-444B-BFF6-04436F20D57E}" type="slidenum">
              <a:rPr lang="LID4096" smtClean="0"/>
              <a:t>‹#›</a:t>
            </a:fld>
            <a:endParaRPr lang="LID4096"/>
          </a:p>
        </p:txBody>
      </p:sp>
    </p:spTree>
    <p:extLst>
      <p:ext uri="{BB962C8B-B14F-4D97-AF65-F5344CB8AC3E}">
        <p14:creationId xmlns:p14="http://schemas.microsoft.com/office/powerpoint/2010/main" val="2398256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78057F-A924-4E9F-87A5-FA4E5914915C}"/>
              </a:ext>
            </a:extLst>
          </p:cNvPr>
          <p:cNvSpPr>
            <a:spLocks noGrp="1"/>
          </p:cNvSpPr>
          <p:nvPr>
            <p:ph type="title"/>
          </p:nvPr>
        </p:nvSpPr>
        <p:spPr/>
        <p:txBody>
          <a:bodyPr/>
          <a:lstStyle/>
          <a:p>
            <a:r>
              <a:rPr lang="en-US"/>
              <a:t>Click to edit Master title style</a:t>
            </a:r>
            <a:endParaRPr lang="LID4096"/>
          </a:p>
        </p:txBody>
      </p:sp>
      <p:sp>
        <p:nvSpPr>
          <p:cNvPr id="3" name="Content Placeholder 2">
            <a:extLst>
              <a:ext uri="{FF2B5EF4-FFF2-40B4-BE49-F238E27FC236}">
                <a16:creationId xmlns:a16="http://schemas.microsoft.com/office/drawing/2014/main" id="{EC8DB97F-5620-4AD0-9A28-BB07FBE5712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Content Placeholder 3">
            <a:extLst>
              <a:ext uri="{FF2B5EF4-FFF2-40B4-BE49-F238E27FC236}">
                <a16:creationId xmlns:a16="http://schemas.microsoft.com/office/drawing/2014/main" id="{7A65877E-AE91-474C-9DD1-E956324ECC7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5" name="Date Placeholder 4">
            <a:extLst>
              <a:ext uri="{FF2B5EF4-FFF2-40B4-BE49-F238E27FC236}">
                <a16:creationId xmlns:a16="http://schemas.microsoft.com/office/drawing/2014/main" id="{A45C72F4-8F7D-46A5-8B8F-CFCFA08463EA}"/>
              </a:ext>
            </a:extLst>
          </p:cNvPr>
          <p:cNvSpPr>
            <a:spLocks noGrp="1"/>
          </p:cNvSpPr>
          <p:nvPr>
            <p:ph type="dt" sz="half" idx="10"/>
          </p:nvPr>
        </p:nvSpPr>
        <p:spPr/>
        <p:txBody>
          <a:bodyPr/>
          <a:lstStyle/>
          <a:p>
            <a:fld id="{6A211790-0A0F-4433-9786-8125E37D2A1B}" type="datetimeFigureOut">
              <a:rPr lang="LID4096" smtClean="0"/>
              <a:t>04/13/2021</a:t>
            </a:fld>
            <a:endParaRPr lang="LID4096"/>
          </a:p>
        </p:txBody>
      </p:sp>
      <p:sp>
        <p:nvSpPr>
          <p:cNvPr id="6" name="Footer Placeholder 5">
            <a:extLst>
              <a:ext uri="{FF2B5EF4-FFF2-40B4-BE49-F238E27FC236}">
                <a16:creationId xmlns:a16="http://schemas.microsoft.com/office/drawing/2014/main" id="{FF699367-70DD-48C1-8B52-C79BE50F8A9D}"/>
              </a:ext>
            </a:extLst>
          </p:cNvPr>
          <p:cNvSpPr>
            <a:spLocks noGrp="1"/>
          </p:cNvSpPr>
          <p:nvPr>
            <p:ph type="ftr" sz="quarter" idx="11"/>
          </p:nvPr>
        </p:nvSpPr>
        <p:spPr/>
        <p:txBody>
          <a:bodyPr/>
          <a:lstStyle/>
          <a:p>
            <a:endParaRPr lang="LID4096"/>
          </a:p>
        </p:txBody>
      </p:sp>
      <p:sp>
        <p:nvSpPr>
          <p:cNvPr id="7" name="Slide Number Placeholder 6">
            <a:extLst>
              <a:ext uri="{FF2B5EF4-FFF2-40B4-BE49-F238E27FC236}">
                <a16:creationId xmlns:a16="http://schemas.microsoft.com/office/drawing/2014/main" id="{07EBA8E9-F6CD-4FCB-9EF8-DF6C68D9053F}"/>
              </a:ext>
            </a:extLst>
          </p:cNvPr>
          <p:cNvSpPr>
            <a:spLocks noGrp="1"/>
          </p:cNvSpPr>
          <p:nvPr>
            <p:ph type="sldNum" sz="quarter" idx="12"/>
          </p:nvPr>
        </p:nvSpPr>
        <p:spPr/>
        <p:txBody>
          <a:bodyPr/>
          <a:lstStyle/>
          <a:p>
            <a:fld id="{5D31EE1D-D310-444B-BFF6-04436F20D57E}" type="slidenum">
              <a:rPr lang="LID4096" smtClean="0"/>
              <a:t>‹#›</a:t>
            </a:fld>
            <a:endParaRPr lang="LID4096"/>
          </a:p>
        </p:txBody>
      </p:sp>
    </p:spTree>
    <p:extLst>
      <p:ext uri="{BB962C8B-B14F-4D97-AF65-F5344CB8AC3E}">
        <p14:creationId xmlns:p14="http://schemas.microsoft.com/office/powerpoint/2010/main" val="30484647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2B8C7-4F7A-4080-9E6B-B15B7769ABEE}"/>
              </a:ext>
            </a:extLst>
          </p:cNvPr>
          <p:cNvSpPr>
            <a:spLocks noGrp="1"/>
          </p:cNvSpPr>
          <p:nvPr>
            <p:ph type="title"/>
          </p:nvPr>
        </p:nvSpPr>
        <p:spPr>
          <a:xfrm>
            <a:off x="839788" y="365125"/>
            <a:ext cx="10515600" cy="1325563"/>
          </a:xfrm>
        </p:spPr>
        <p:txBody>
          <a:bodyPr/>
          <a:lstStyle/>
          <a:p>
            <a:r>
              <a:rPr lang="en-US"/>
              <a:t>Click to edit Master title style</a:t>
            </a:r>
            <a:endParaRPr lang="LID4096"/>
          </a:p>
        </p:txBody>
      </p:sp>
      <p:sp>
        <p:nvSpPr>
          <p:cNvPr id="3" name="Text Placeholder 2">
            <a:extLst>
              <a:ext uri="{FF2B5EF4-FFF2-40B4-BE49-F238E27FC236}">
                <a16:creationId xmlns:a16="http://schemas.microsoft.com/office/drawing/2014/main" id="{5A5A9706-5DEE-418A-A5EC-26302E6A073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C06F1C0-E55C-465A-859E-F7D17CA4557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5" name="Text Placeholder 4">
            <a:extLst>
              <a:ext uri="{FF2B5EF4-FFF2-40B4-BE49-F238E27FC236}">
                <a16:creationId xmlns:a16="http://schemas.microsoft.com/office/drawing/2014/main" id="{ABA2F3EC-725F-49A8-A97D-B8457060F8A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29367C9-FA7B-41DF-B75E-56EDF95FA74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7" name="Date Placeholder 6">
            <a:extLst>
              <a:ext uri="{FF2B5EF4-FFF2-40B4-BE49-F238E27FC236}">
                <a16:creationId xmlns:a16="http://schemas.microsoft.com/office/drawing/2014/main" id="{275A00F9-5B33-4A5E-88EB-B4812EDA472C}"/>
              </a:ext>
            </a:extLst>
          </p:cNvPr>
          <p:cNvSpPr>
            <a:spLocks noGrp="1"/>
          </p:cNvSpPr>
          <p:nvPr>
            <p:ph type="dt" sz="half" idx="10"/>
          </p:nvPr>
        </p:nvSpPr>
        <p:spPr/>
        <p:txBody>
          <a:bodyPr/>
          <a:lstStyle/>
          <a:p>
            <a:fld id="{6A211790-0A0F-4433-9786-8125E37D2A1B}" type="datetimeFigureOut">
              <a:rPr lang="LID4096" smtClean="0"/>
              <a:t>04/13/2021</a:t>
            </a:fld>
            <a:endParaRPr lang="LID4096"/>
          </a:p>
        </p:txBody>
      </p:sp>
      <p:sp>
        <p:nvSpPr>
          <p:cNvPr id="8" name="Footer Placeholder 7">
            <a:extLst>
              <a:ext uri="{FF2B5EF4-FFF2-40B4-BE49-F238E27FC236}">
                <a16:creationId xmlns:a16="http://schemas.microsoft.com/office/drawing/2014/main" id="{414765E8-4CB0-4BE6-AA96-3A96D7996030}"/>
              </a:ext>
            </a:extLst>
          </p:cNvPr>
          <p:cNvSpPr>
            <a:spLocks noGrp="1"/>
          </p:cNvSpPr>
          <p:nvPr>
            <p:ph type="ftr" sz="quarter" idx="11"/>
          </p:nvPr>
        </p:nvSpPr>
        <p:spPr/>
        <p:txBody>
          <a:bodyPr/>
          <a:lstStyle/>
          <a:p>
            <a:endParaRPr lang="LID4096"/>
          </a:p>
        </p:txBody>
      </p:sp>
      <p:sp>
        <p:nvSpPr>
          <p:cNvPr id="9" name="Slide Number Placeholder 8">
            <a:extLst>
              <a:ext uri="{FF2B5EF4-FFF2-40B4-BE49-F238E27FC236}">
                <a16:creationId xmlns:a16="http://schemas.microsoft.com/office/drawing/2014/main" id="{2200E110-E37D-4839-80FD-CB59161FA2A9}"/>
              </a:ext>
            </a:extLst>
          </p:cNvPr>
          <p:cNvSpPr>
            <a:spLocks noGrp="1"/>
          </p:cNvSpPr>
          <p:nvPr>
            <p:ph type="sldNum" sz="quarter" idx="12"/>
          </p:nvPr>
        </p:nvSpPr>
        <p:spPr/>
        <p:txBody>
          <a:bodyPr/>
          <a:lstStyle/>
          <a:p>
            <a:fld id="{5D31EE1D-D310-444B-BFF6-04436F20D57E}" type="slidenum">
              <a:rPr lang="LID4096" smtClean="0"/>
              <a:t>‹#›</a:t>
            </a:fld>
            <a:endParaRPr lang="LID4096"/>
          </a:p>
        </p:txBody>
      </p:sp>
    </p:spTree>
    <p:extLst>
      <p:ext uri="{BB962C8B-B14F-4D97-AF65-F5344CB8AC3E}">
        <p14:creationId xmlns:p14="http://schemas.microsoft.com/office/powerpoint/2010/main" val="34668503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FBE34D-791A-4C5B-AA9D-FB86DF4202CE}"/>
              </a:ext>
            </a:extLst>
          </p:cNvPr>
          <p:cNvSpPr>
            <a:spLocks noGrp="1"/>
          </p:cNvSpPr>
          <p:nvPr>
            <p:ph type="title"/>
          </p:nvPr>
        </p:nvSpPr>
        <p:spPr/>
        <p:txBody>
          <a:bodyPr/>
          <a:lstStyle/>
          <a:p>
            <a:r>
              <a:rPr lang="en-US"/>
              <a:t>Click to edit Master title style</a:t>
            </a:r>
            <a:endParaRPr lang="LID4096"/>
          </a:p>
        </p:txBody>
      </p:sp>
      <p:sp>
        <p:nvSpPr>
          <p:cNvPr id="3" name="Date Placeholder 2">
            <a:extLst>
              <a:ext uri="{FF2B5EF4-FFF2-40B4-BE49-F238E27FC236}">
                <a16:creationId xmlns:a16="http://schemas.microsoft.com/office/drawing/2014/main" id="{E1932081-5706-4774-95AE-0BE15D3E58A6}"/>
              </a:ext>
            </a:extLst>
          </p:cNvPr>
          <p:cNvSpPr>
            <a:spLocks noGrp="1"/>
          </p:cNvSpPr>
          <p:nvPr>
            <p:ph type="dt" sz="half" idx="10"/>
          </p:nvPr>
        </p:nvSpPr>
        <p:spPr/>
        <p:txBody>
          <a:bodyPr/>
          <a:lstStyle/>
          <a:p>
            <a:fld id="{6A211790-0A0F-4433-9786-8125E37D2A1B}" type="datetimeFigureOut">
              <a:rPr lang="LID4096" smtClean="0"/>
              <a:t>04/13/2021</a:t>
            </a:fld>
            <a:endParaRPr lang="LID4096"/>
          </a:p>
        </p:txBody>
      </p:sp>
      <p:sp>
        <p:nvSpPr>
          <p:cNvPr id="4" name="Footer Placeholder 3">
            <a:extLst>
              <a:ext uri="{FF2B5EF4-FFF2-40B4-BE49-F238E27FC236}">
                <a16:creationId xmlns:a16="http://schemas.microsoft.com/office/drawing/2014/main" id="{51441596-90CD-4ADC-95EE-37DE38FBE841}"/>
              </a:ext>
            </a:extLst>
          </p:cNvPr>
          <p:cNvSpPr>
            <a:spLocks noGrp="1"/>
          </p:cNvSpPr>
          <p:nvPr>
            <p:ph type="ftr" sz="quarter" idx="11"/>
          </p:nvPr>
        </p:nvSpPr>
        <p:spPr/>
        <p:txBody>
          <a:bodyPr/>
          <a:lstStyle/>
          <a:p>
            <a:endParaRPr lang="LID4096"/>
          </a:p>
        </p:txBody>
      </p:sp>
      <p:sp>
        <p:nvSpPr>
          <p:cNvPr id="5" name="Slide Number Placeholder 4">
            <a:extLst>
              <a:ext uri="{FF2B5EF4-FFF2-40B4-BE49-F238E27FC236}">
                <a16:creationId xmlns:a16="http://schemas.microsoft.com/office/drawing/2014/main" id="{FA0185F2-29B3-45B3-99BE-54387EF14CA1}"/>
              </a:ext>
            </a:extLst>
          </p:cNvPr>
          <p:cNvSpPr>
            <a:spLocks noGrp="1"/>
          </p:cNvSpPr>
          <p:nvPr>
            <p:ph type="sldNum" sz="quarter" idx="12"/>
          </p:nvPr>
        </p:nvSpPr>
        <p:spPr/>
        <p:txBody>
          <a:bodyPr/>
          <a:lstStyle/>
          <a:p>
            <a:fld id="{5D31EE1D-D310-444B-BFF6-04436F20D57E}" type="slidenum">
              <a:rPr lang="LID4096" smtClean="0"/>
              <a:t>‹#›</a:t>
            </a:fld>
            <a:endParaRPr lang="LID4096"/>
          </a:p>
        </p:txBody>
      </p:sp>
    </p:spTree>
    <p:extLst>
      <p:ext uri="{BB962C8B-B14F-4D97-AF65-F5344CB8AC3E}">
        <p14:creationId xmlns:p14="http://schemas.microsoft.com/office/powerpoint/2010/main" val="15091682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367B9BE-BA21-4633-A8FB-2A48E7E1F440}"/>
              </a:ext>
            </a:extLst>
          </p:cNvPr>
          <p:cNvSpPr>
            <a:spLocks noGrp="1"/>
          </p:cNvSpPr>
          <p:nvPr>
            <p:ph type="dt" sz="half" idx="10"/>
          </p:nvPr>
        </p:nvSpPr>
        <p:spPr/>
        <p:txBody>
          <a:bodyPr/>
          <a:lstStyle/>
          <a:p>
            <a:fld id="{6A211790-0A0F-4433-9786-8125E37D2A1B}" type="datetimeFigureOut">
              <a:rPr lang="LID4096" smtClean="0"/>
              <a:t>04/13/2021</a:t>
            </a:fld>
            <a:endParaRPr lang="LID4096"/>
          </a:p>
        </p:txBody>
      </p:sp>
      <p:sp>
        <p:nvSpPr>
          <p:cNvPr id="3" name="Footer Placeholder 2">
            <a:extLst>
              <a:ext uri="{FF2B5EF4-FFF2-40B4-BE49-F238E27FC236}">
                <a16:creationId xmlns:a16="http://schemas.microsoft.com/office/drawing/2014/main" id="{FA16897E-8CEF-47D4-BE51-9B424FCA6DB9}"/>
              </a:ext>
            </a:extLst>
          </p:cNvPr>
          <p:cNvSpPr>
            <a:spLocks noGrp="1"/>
          </p:cNvSpPr>
          <p:nvPr>
            <p:ph type="ftr" sz="quarter" idx="11"/>
          </p:nvPr>
        </p:nvSpPr>
        <p:spPr/>
        <p:txBody>
          <a:bodyPr/>
          <a:lstStyle/>
          <a:p>
            <a:endParaRPr lang="LID4096"/>
          </a:p>
        </p:txBody>
      </p:sp>
      <p:sp>
        <p:nvSpPr>
          <p:cNvPr id="4" name="Slide Number Placeholder 3">
            <a:extLst>
              <a:ext uri="{FF2B5EF4-FFF2-40B4-BE49-F238E27FC236}">
                <a16:creationId xmlns:a16="http://schemas.microsoft.com/office/drawing/2014/main" id="{FDCC266A-75C1-4400-B11D-B276CFE4C579}"/>
              </a:ext>
            </a:extLst>
          </p:cNvPr>
          <p:cNvSpPr>
            <a:spLocks noGrp="1"/>
          </p:cNvSpPr>
          <p:nvPr>
            <p:ph type="sldNum" sz="quarter" idx="12"/>
          </p:nvPr>
        </p:nvSpPr>
        <p:spPr/>
        <p:txBody>
          <a:bodyPr/>
          <a:lstStyle/>
          <a:p>
            <a:fld id="{5D31EE1D-D310-444B-BFF6-04436F20D57E}" type="slidenum">
              <a:rPr lang="LID4096" smtClean="0"/>
              <a:t>‹#›</a:t>
            </a:fld>
            <a:endParaRPr lang="LID4096"/>
          </a:p>
        </p:txBody>
      </p:sp>
    </p:spTree>
    <p:extLst>
      <p:ext uri="{BB962C8B-B14F-4D97-AF65-F5344CB8AC3E}">
        <p14:creationId xmlns:p14="http://schemas.microsoft.com/office/powerpoint/2010/main" val="26924398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D19D6E-3162-46D1-8701-775B4F7CBFE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LID4096"/>
          </a:p>
        </p:txBody>
      </p:sp>
      <p:sp>
        <p:nvSpPr>
          <p:cNvPr id="3" name="Content Placeholder 2">
            <a:extLst>
              <a:ext uri="{FF2B5EF4-FFF2-40B4-BE49-F238E27FC236}">
                <a16:creationId xmlns:a16="http://schemas.microsoft.com/office/drawing/2014/main" id="{6487C131-0507-4F48-B407-93286A9DB32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Text Placeholder 3">
            <a:extLst>
              <a:ext uri="{FF2B5EF4-FFF2-40B4-BE49-F238E27FC236}">
                <a16:creationId xmlns:a16="http://schemas.microsoft.com/office/drawing/2014/main" id="{845A556C-D4A2-4A5D-B727-CC44B05DB8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56CC80E-571B-473D-8CB2-AC3D86F2A2A8}"/>
              </a:ext>
            </a:extLst>
          </p:cNvPr>
          <p:cNvSpPr>
            <a:spLocks noGrp="1"/>
          </p:cNvSpPr>
          <p:nvPr>
            <p:ph type="dt" sz="half" idx="10"/>
          </p:nvPr>
        </p:nvSpPr>
        <p:spPr/>
        <p:txBody>
          <a:bodyPr/>
          <a:lstStyle/>
          <a:p>
            <a:fld id="{6A211790-0A0F-4433-9786-8125E37D2A1B}" type="datetimeFigureOut">
              <a:rPr lang="LID4096" smtClean="0"/>
              <a:t>04/13/2021</a:t>
            </a:fld>
            <a:endParaRPr lang="LID4096"/>
          </a:p>
        </p:txBody>
      </p:sp>
      <p:sp>
        <p:nvSpPr>
          <p:cNvPr id="6" name="Footer Placeholder 5">
            <a:extLst>
              <a:ext uri="{FF2B5EF4-FFF2-40B4-BE49-F238E27FC236}">
                <a16:creationId xmlns:a16="http://schemas.microsoft.com/office/drawing/2014/main" id="{589A789A-6470-419E-9C9F-B2BAF5248155}"/>
              </a:ext>
            </a:extLst>
          </p:cNvPr>
          <p:cNvSpPr>
            <a:spLocks noGrp="1"/>
          </p:cNvSpPr>
          <p:nvPr>
            <p:ph type="ftr" sz="quarter" idx="11"/>
          </p:nvPr>
        </p:nvSpPr>
        <p:spPr/>
        <p:txBody>
          <a:bodyPr/>
          <a:lstStyle/>
          <a:p>
            <a:endParaRPr lang="LID4096"/>
          </a:p>
        </p:txBody>
      </p:sp>
      <p:sp>
        <p:nvSpPr>
          <p:cNvPr id="7" name="Slide Number Placeholder 6">
            <a:extLst>
              <a:ext uri="{FF2B5EF4-FFF2-40B4-BE49-F238E27FC236}">
                <a16:creationId xmlns:a16="http://schemas.microsoft.com/office/drawing/2014/main" id="{985F115E-24DC-4585-86C2-C8A9AD61C220}"/>
              </a:ext>
            </a:extLst>
          </p:cNvPr>
          <p:cNvSpPr>
            <a:spLocks noGrp="1"/>
          </p:cNvSpPr>
          <p:nvPr>
            <p:ph type="sldNum" sz="quarter" idx="12"/>
          </p:nvPr>
        </p:nvSpPr>
        <p:spPr/>
        <p:txBody>
          <a:bodyPr/>
          <a:lstStyle/>
          <a:p>
            <a:fld id="{5D31EE1D-D310-444B-BFF6-04436F20D57E}" type="slidenum">
              <a:rPr lang="LID4096" smtClean="0"/>
              <a:t>‹#›</a:t>
            </a:fld>
            <a:endParaRPr lang="LID4096"/>
          </a:p>
        </p:txBody>
      </p:sp>
    </p:spTree>
    <p:extLst>
      <p:ext uri="{BB962C8B-B14F-4D97-AF65-F5344CB8AC3E}">
        <p14:creationId xmlns:p14="http://schemas.microsoft.com/office/powerpoint/2010/main" val="33120829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C6FABA-42C3-436F-A92A-669E059B64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LID4096"/>
          </a:p>
        </p:txBody>
      </p:sp>
      <p:sp>
        <p:nvSpPr>
          <p:cNvPr id="3" name="Picture Placeholder 2">
            <a:extLst>
              <a:ext uri="{FF2B5EF4-FFF2-40B4-BE49-F238E27FC236}">
                <a16:creationId xmlns:a16="http://schemas.microsoft.com/office/drawing/2014/main" id="{B0C47472-8714-443F-B403-23D81F946DA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LID4096"/>
          </a:p>
        </p:txBody>
      </p:sp>
      <p:sp>
        <p:nvSpPr>
          <p:cNvPr id="4" name="Text Placeholder 3">
            <a:extLst>
              <a:ext uri="{FF2B5EF4-FFF2-40B4-BE49-F238E27FC236}">
                <a16:creationId xmlns:a16="http://schemas.microsoft.com/office/drawing/2014/main" id="{337B1789-F359-4C8A-955F-557A7FCDC88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D400CF5-A38F-48F2-AA96-1F5129B93260}"/>
              </a:ext>
            </a:extLst>
          </p:cNvPr>
          <p:cNvSpPr>
            <a:spLocks noGrp="1"/>
          </p:cNvSpPr>
          <p:nvPr>
            <p:ph type="dt" sz="half" idx="10"/>
          </p:nvPr>
        </p:nvSpPr>
        <p:spPr/>
        <p:txBody>
          <a:bodyPr/>
          <a:lstStyle/>
          <a:p>
            <a:fld id="{6A211790-0A0F-4433-9786-8125E37D2A1B}" type="datetimeFigureOut">
              <a:rPr lang="LID4096" smtClean="0"/>
              <a:t>04/13/2021</a:t>
            </a:fld>
            <a:endParaRPr lang="LID4096"/>
          </a:p>
        </p:txBody>
      </p:sp>
      <p:sp>
        <p:nvSpPr>
          <p:cNvPr id="6" name="Footer Placeholder 5">
            <a:extLst>
              <a:ext uri="{FF2B5EF4-FFF2-40B4-BE49-F238E27FC236}">
                <a16:creationId xmlns:a16="http://schemas.microsoft.com/office/drawing/2014/main" id="{D05EA88E-6F24-4C1B-81B3-4487E714D08A}"/>
              </a:ext>
            </a:extLst>
          </p:cNvPr>
          <p:cNvSpPr>
            <a:spLocks noGrp="1"/>
          </p:cNvSpPr>
          <p:nvPr>
            <p:ph type="ftr" sz="quarter" idx="11"/>
          </p:nvPr>
        </p:nvSpPr>
        <p:spPr/>
        <p:txBody>
          <a:bodyPr/>
          <a:lstStyle/>
          <a:p>
            <a:endParaRPr lang="LID4096"/>
          </a:p>
        </p:txBody>
      </p:sp>
      <p:sp>
        <p:nvSpPr>
          <p:cNvPr id="7" name="Slide Number Placeholder 6">
            <a:extLst>
              <a:ext uri="{FF2B5EF4-FFF2-40B4-BE49-F238E27FC236}">
                <a16:creationId xmlns:a16="http://schemas.microsoft.com/office/drawing/2014/main" id="{4F8967B3-AA0F-4678-865F-7760653D31E3}"/>
              </a:ext>
            </a:extLst>
          </p:cNvPr>
          <p:cNvSpPr>
            <a:spLocks noGrp="1"/>
          </p:cNvSpPr>
          <p:nvPr>
            <p:ph type="sldNum" sz="quarter" idx="12"/>
          </p:nvPr>
        </p:nvSpPr>
        <p:spPr/>
        <p:txBody>
          <a:bodyPr/>
          <a:lstStyle/>
          <a:p>
            <a:fld id="{5D31EE1D-D310-444B-BFF6-04436F20D57E}" type="slidenum">
              <a:rPr lang="LID4096" smtClean="0"/>
              <a:t>‹#›</a:t>
            </a:fld>
            <a:endParaRPr lang="LID4096"/>
          </a:p>
        </p:txBody>
      </p:sp>
    </p:spTree>
    <p:extLst>
      <p:ext uri="{BB962C8B-B14F-4D97-AF65-F5344CB8AC3E}">
        <p14:creationId xmlns:p14="http://schemas.microsoft.com/office/powerpoint/2010/main" val="32759629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9BB2303-5E9F-4DBF-905D-C48EFDC3101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LID4096"/>
          </a:p>
        </p:txBody>
      </p:sp>
      <p:sp>
        <p:nvSpPr>
          <p:cNvPr id="3" name="Text Placeholder 2">
            <a:extLst>
              <a:ext uri="{FF2B5EF4-FFF2-40B4-BE49-F238E27FC236}">
                <a16:creationId xmlns:a16="http://schemas.microsoft.com/office/drawing/2014/main" id="{A5462507-4346-4847-A074-E050F06D0A3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Date Placeholder 3">
            <a:extLst>
              <a:ext uri="{FF2B5EF4-FFF2-40B4-BE49-F238E27FC236}">
                <a16:creationId xmlns:a16="http://schemas.microsoft.com/office/drawing/2014/main" id="{D479DCB1-8AD1-4E3C-9234-C2F9E0B4D52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A211790-0A0F-4433-9786-8125E37D2A1B}" type="datetimeFigureOut">
              <a:rPr lang="LID4096" smtClean="0"/>
              <a:t>04/13/2021</a:t>
            </a:fld>
            <a:endParaRPr lang="LID4096"/>
          </a:p>
        </p:txBody>
      </p:sp>
      <p:sp>
        <p:nvSpPr>
          <p:cNvPr id="5" name="Footer Placeholder 4">
            <a:extLst>
              <a:ext uri="{FF2B5EF4-FFF2-40B4-BE49-F238E27FC236}">
                <a16:creationId xmlns:a16="http://schemas.microsoft.com/office/drawing/2014/main" id="{49C39A4E-3E26-4EB1-8C85-0DFA8199DA3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LID4096"/>
          </a:p>
        </p:txBody>
      </p:sp>
      <p:sp>
        <p:nvSpPr>
          <p:cNvPr id="6" name="Slide Number Placeholder 5">
            <a:extLst>
              <a:ext uri="{FF2B5EF4-FFF2-40B4-BE49-F238E27FC236}">
                <a16:creationId xmlns:a16="http://schemas.microsoft.com/office/drawing/2014/main" id="{C1D17AC7-D131-42D1-9CC0-6DD0B052859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D31EE1D-D310-444B-BFF6-04436F20D57E}" type="slidenum">
              <a:rPr lang="LID4096" smtClean="0"/>
              <a:t>‹#›</a:t>
            </a:fld>
            <a:endParaRPr lang="LID4096"/>
          </a:p>
        </p:txBody>
      </p:sp>
    </p:spTree>
    <p:extLst>
      <p:ext uri="{BB962C8B-B14F-4D97-AF65-F5344CB8AC3E}">
        <p14:creationId xmlns:p14="http://schemas.microsoft.com/office/powerpoint/2010/main" val="27552767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LID4096"/>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409BA-1DE2-45F7-99BA-07398CB8A0A8}"/>
              </a:ext>
            </a:extLst>
          </p:cNvPr>
          <p:cNvSpPr>
            <a:spLocks noGrp="1"/>
          </p:cNvSpPr>
          <p:nvPr>
            <p:ph type="ctrTitle"/>
          </p:nvPr>
        </p:nvSpPr>
        <p:spPr/>
        <p:txBody>
          <a:bodyPr/>
          <a:lstStyle/>
          <a:p>
            <a:r>
              <a:rPr lang="en-US" dirty="0"/>
              <a:t>Data Science for Psychologists</a:t>
            </a:r>
            <a:endParaRPr lang="LID4096" dirty="0"/>
          </a:p>
        </p:txBody>
      </p:sp>
      <p:sp>
        <p:nvSpPr>
          <p:cNvPr id="3" name="Subtitle 2">
            <a:extLst>
              <a:ext uri="{FF2B5EF4-FFF2-40B4-BE49-F238E27FC236}">
                <a16:creationId xmlns:a16="http://schemas.microsoft.com/office/drawing/2014/main" id="{22AA14A0-80B4-46B4-BD0D-443672C55F8F}"/>
              </a:ext>
            </a:extLst>
          </p:cNvPr>
          <p:cNvSpPr>
            <a:spLocks noGrp="1"/>
          </p:cNvSpPr>
          <p:nvPr>
            <p:ph type="subTitle" idx="1"/>
          </p:nvPr>
        </p:nvSpPr>
        <p:spPr/>
        <p:txBody>
          <a:bodyPr>
            <a:normAutofit fontScale="77500" lnSpcReduction="20000"/>
          </a:bodyPr>
          <a:lstStyle/>
          <a:p>
            <a:endParaRPr lang="en-US" dirty="0"/>
          </a:p>
          <a:p>
            <a:r>
              <a:rPr lang="en-US" dirty="0"/>
              <a:t>Ven Popov, PhD</a:t>
            </a:r>
          </a:p>
          <a:p>
            <a:endParaRPr lang="en-US" dirty="0"/>
          </a:p>
          <a:p>
            <a:r>
              <a:rPr lang="en-US" dirty="0"/>
              <a:t>Week 7, Mixed-effects models</a:t>
            </a:r>
          </a:p>
          <a:p>
            <a:r>
              <a:rPr lang="en-US" dirty="0"/>
              <a:t>13/4/2021</a:t>
            </a:r>
            <a:endParaRPr lang="LID4096" dirty="0"/>
          </a:p>
        </p:txBody>
      </p:sp>
    </p:spTree>
    <p:extLst>
      <p:ext uri="{BB962C8B-B14F-4D97-AF65-F5344CB8AC3E}">
        <p14:creationId xmlns:p14="http://schemas.microsoft.com/office/powerpoint/2010/main" val="38510850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EB1432-31C2-4D78-AD96-CDCEDCF1BF8B}"/>
              </a:ext>
            </a:extLst>
          </p:cNvPr>
          <p:cNvSpPr>
            <a:spLocks noGrp="1"/>
          </p:cNvSpPr>
          <p:nvPr>
            <p:ph type="title"/>
          </p:nvPr>
        </p:nvSpPr>
        <p:spPr/>
        <p:txBody>
          <a:bodyPr/>
          <a:lstStyle/>
          <a:p>
            <a:r>
              <a:rPr lang="en-US" u="sng" dirty="0"/>
              <a:t>Mixed effects regression</a:t>
            </a:r>
            <a:endParaRPr lang="LID4096" u="sng"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02ED259E-CC9B-4801-BB2E-93F3B67DBC1D}"/>
                  </a:ext>
                </a:extLst>
              </p:cNvPr>
              <p:cNvSpPr>
                <a:spLocks noGrp="1"/>
              </p:cNvSpPr>
              <p:nvPr>
                <p:ph idx="1"/>
              </p:nvPr>
            </p:nvSpPr>
            <p:spPr>
              <a:xfrm>
                <a:off x="838199" y="2083837"/>
                <a:ext cx="10327434" cy="4093125"/>
              </a:xfrm>
            </p:spPr>
            <p:txBody>
              <a:bodyPr>
                <a:normAutofit fontScale="40000" lnSpcReduction="20000"/>
              </a:bodyPr>
              <a:lstStyle/>
              <a:p>
                <a:pPr marL="0" indent="0">
                  <a:buNone/>
                </a:pPr>
                <a:r>
                  <a:rPr lang="en-US" sz="3800" b="1" u="sng" dirty="0"/>
                  <a:t>3 approaches to analyze repeated measures data:</a:t>
                </a:r>
              </a:p>
              <a:p>
                <a:pPr marL="0" indent="0">
                  <a:buNone/>
                </a:pPr>
                <a:endParaRPr lang="en-US" sz="3800" b="1" u="sng" dirty="0"/>
              </a:p>
              <a:p>
                <a:pPr marL="742950" indent="-742950">
                  <a:buAutoNum type="arabicParenR"/>
                </a:pPr>
                <a:r>
                  <a:rPr lang="en-US" sz="3800" b="1" dirty="0"/>
                  <a:t>Pooled regression: </a:t>
                </a:r>
                <a14:m>
                  <m:oMath xmlns:m="http://schemas.openxmlformats.org/officeDocument/2006/math">
                    <m:r>
                      <a:rPr lang="en-US" sz="3800" b="1" i="1" smtClean="0">
                        <a:latin typeface="Cambria Math" panose="02040503050406030204" pitchFamily="18" charset="0"/>
                      </a:rPr>
                      <m:t>𝒀</m:t>
                    </m:r>
                    <m:r>
                      <a:rPr lang="en-US" sz="3800" b="1" i="1" smtClean="0">
                        <a:latin typeface="Cambria Math" panose="02040503050406030204" pitchFamily="18" charset="0"/>
                      </a:rPr>
                      <m:t>=</m:t>
                    </m:r>
                    <m:sSub>
                      <m:sSubPr>
                        <m:ctrlPr>
                          <a:rPr lang="en-US" sz="3800" b="1" i="1" smtClean="0">
                            <a:latin typeface="Cambria Math" panose="02040503050406030204" pitchFamily="18" charset="0"/>
                          </a:rPr>
                        </m:ctrlPr>
                      </m:sSubPr>
                      <m:e>
                        <m:r>
                          <a:rPr lang="en-US" sz="3800" b="1" i="1" smtClean="0">
                            <a:latin typeface="Cambria Math" panose="02040503050406030204" pitchFamily="18" charset="0"/>
                          </a:rPr>
                          <m:t>𝜷</m:t>
                        </m:r>
                      </m:e>
                      <m:sub>
                        <m:r>
                          <a:rPr lang="en-US" sz="3800" b="1" i="1" smtClean="0">
                            <a:latin typeface="Cambria Math" panose="02040503050406030204" pitchFamily="18" charset="0"/>
                          </a:rPr>
                          <m:t>𝟎</m:t>
                        </m:r>
                      </m:sub>
                    </m:sSub>
                    <m:r>
                      <a:rPr lang="en-US" sz="3800" b="1" i="1" smtClean="0">
                        <a:latin typeface="Cambria Math" panose="02040503050406030204" pitchFamily="18" charset="0"/>
                      </a:rPr>
                      <m:t>+</m:t>
                    </m:r>
                    <m:sSub>
                      <m:sSubPr>
                        <m:ctrlPr>
                          <a:rPr lang="en-US" sz="3800" b="1" i="1" smtClean="0">
                            <a:latin typeface="Cambria Math" panose="02040503050406030204" pitchFamily="18" charset="0"/>
                          </a:rPr>
                        </m:ctrlPr>
                      </m:sSubPr>
                      <m:e>
                        <m:r>
                          <a:rPr lang="en-US" sz="3800" b="1" i="1" smtClean="0">
                            <a:latin typeface="Cambria Math" panose="02040503050406030204" pitchFamily="18" charset="0"/>
                          </a:rPr>
                          <m:t>𝜷</m:t>
                        </m:r>
                      </m:e>
                      <m:sub>
                        <m:r>
                          <a:rPr lang="en-US" sz="3800" b="1" i="1" smtClean="0">
                            <a:latin typeface="Cambria Math" panose="02040503050406030204" pitchFamily="18" charset="0"/>
                          </a:rPr>
                          <m:t>𝟏</m:t>
                        </m:r>
                      </m:sub>
                    </m:sSub>
                    <m:sSub>
                      <m:sSubPr>
                        <m:ctrlPr>
                          <a:rPr lang="en-US" sz="3800" b="1" i="1" smtClean="0">
                            <a:latin typeface="Cambria Math" panose="02040503050406030204" pitchFamily="18" charset="0"/>
                          </a:rPr>
                        </m:ctrlPr>
                      </m:sSubPr>
                      <m:e>
                        <m:r>
                          <a:rPr lang="en-US" sz="3800" b="1" i="1" smtClean="0">
                            <a:latin typeface="Cambria Math" panose="02040503050406030204" pitchFamily="18" charset="0"/>
                          </a:rPr>
                          <m:t>𝑿</m:t>
                        </m:r>
                      </m:e>
                      <m:sub>
                        <m:r>
                          <a:rPr lang="en-US" sz="3800" b="1" i="1" smtClean="0">
                            <a:latin typeface="Cambria Math" panose="02040503050406030204" pitchFamily="18" charset="0"/>
                          </a:rPr>
                          <m:t>𝟏</m:t>
                        </m:r>
                      </m:sub>
                    </m:sSub>
                    <m:r>
                      <a:rPr lang="en-US" sz="3800" b="1" i="1" smtClean="0">
                        <a:latin typeface="Cambria Math" panose="02040503050406030204" pitchFamily="18" charset="0"/>
                      </a:rPr>
                      <m:t>+</m:t>
                    </m:r>
                    <m:r>
                      <a:rPr lang="en-US" sz="3800" b="1" i="1" smtClean="0">
                        <a:latin typeface="Cambria Math" panose="02040503050406030204" pitchFamily="18" charset="0"/>
                      </a:rPr>
                      <m:t>𝝐</m:t>
                    </m:r>
                  </m:oMath>
                </a14:m>
                <a:endParaRPr lang="en-US" b="1" dirty="0"/>
              </a:p>
              <a:p>
                <a:pPr marL="0" indent="0">
                  <a:buNone/>
                </a:pPr>
                <a:r>
                  <a:rPr lang="en-US" i="1" dirty="0"/>
                  <a:t> </a:t>
                </a:r>
              </a:p>
              <a:p>
                <a:pPr marL="0" indent="0">
                  <a:buNone/>
                </a:pPr>
                <a:endParaRPr lang="en-US" b="1" dirty="0"/>
              </a:p>
              <a:p>
                <a:pPr marL="0" indent="0" algn="ctr">
                  <a:buNone/>
                </a:pPr>
                <a14:m>
                  <m:oMathPara xmlns:m="http://schemas.openxmlformats.org/officeDocument/2006/math">
                    <m:oMathParaPr>
                      <m:jc m:val="centerGroup"/>
                    </m:oMathParaPr>
                    <m:oMath xmlns:m="http://schemas.openxmlformats.org/officeDocument/2006/math">
                      <m:r>
                        <a:rPr lang="en-US" sz="2800" b="1" i="1" smtClean="0">
                          <a:latin typeface="Cambria Math" panose="02040503050406030204" pitchFamily="18" charset="0"/>
                        </a:rPr>
                        <m:t>𝑫</m:t>
                      </m:r>
                      <m:r>
                        <a:rPr lang="en-US" sz="2800" b="1" i="1" smtClean="0">
                          <a:latin typeface="Cambria Math" panose="02040503050406030204" pitchFamily="18" charset="0"/>
                        </a:rPr>
                        <m:t>_</m:t>
                      </m:r>
                      <m:r>
                        <a:rPr lang="en-US" sz="2800" b="1" i="1" smtClean="0">
                          <a:latin typeface="Cambria Math" panose="02040503050406030204" pitchFamily="18" charset="0"/>
                        </a:rPr>
                        <m:t>𝑹𝑻</m:t>
                      </m:r>
                      <m:r>
                        <a:rPr lang="en-US" sz="2800" b="1" i="1" smtClean="0">
                          <a:latin typeface="Cambria Math" panose="02040503050406030204" pitchFamily="18" charset="0"/>
                        </a:rPr>
                        <m:t>=</m:t>
                      </m:r>
                      <m:sSub>
                        <m:sSubPr>
                          <m:ctrlPr>
                            <a:rPr lang="en-US" sz="2800" b="1" i="1" smtClean="0">
                              <a:latin typeface="Cambria Math" panose="02040503050406030204" pitchFamily="18" charset="0"/>
                            </a:rPr>
                          </m:ctrlPr>
                        </m:sSubPr>
                        <m:e>
                          <m:r>
                            <a:rPr lang="en-US" sz="2800" b="1" i="1" smtClean="0">
                              <a:latin typeface="Cambria Math" panose="02040503050406030204" pitchFamily="18" charset="0"/>
                            </a:rPr>
                            <m:t>𝜷</m:t>
                          </m:r>
                        </m:e>
                        <m:sub>
                          <m:r>
                            <a:rPr lang="en-US" sz="2800" b="1" i="1" smtClean="0">
                              <a:latin typeface="Cambria Math" panose="02040503050406030204" pitchFamily="18" charset="0"/>
                            </a:rPr>
                            <m:t>𝟎</m:t>
                          </m:r>
                        </m:sub>
                      </m:sSub>
                      <m:r>
                        <a:rPr lang="en-US" sz="2800" b="1" i="1" smtClean="0">
                          <a:latin typeface="Cambria Math" panose="02040503050406030204" pitchFamily="18" charset="0"/>
                        </a:rPr>
                        <m:t>+</m:t>
                      </m:r>
                      <m:sSub>
                        <m:sSubPr>
                          <m:ctrlPr>
                            <a:rPr lang="en-US" sz="2800" b="1" i="1" smtClean="0">
                              <a:latin typeface="Cambria Math" panose="02040503050406030204" pitchFamily="18" charset="0"/>
                            </a:rPr>
                          </m:ctrlPr>
                        </m:sSubPr>
                        <m:e>
                          <m:r>
                            <a:rPr lang="en-US" sz="2800" b="1" i="1" smtClean="0">
                              <a:latin typeface="Cambria Math" panose="02040503050406030204" pitchFamily="18" charset="0"/>
                            </a:rPr>
                            <m:t>𝜷</m:t>
                          </m:r>
                        </m:e>
                        <m:sub>
                          <m:r>
                            <a:rPr lang="en-US" sz="2800" b="1" i="1" smtClean="0">
                              <a:latin typeface="Cambria Math" panose="02040503050406030204" pitchFamily="18" charset="0"/>
                            </a:rPr>
                            <m:t>𝟏</m:t>
                          </m:r>
                        </m:sub>
                      </m:sSub>
                      <m:r>
                        <a:rPr lang="en-US" sz="2800" b="1" i="1" smtClean="0">
                          <a:latin typeface="Cambria Math" panose="02040503050406030204" pitchFamily="18" charset="0"/>
                        </a:rPr>
                        <m:t>∗</m:t>
                      </m:r>
                      <m:r>
                        <a:rPr lang="en-US" sz="2800" b="1" i="1" smtClean="0">
                          <a:latin typeface="Cambria Math" panose="02040503050406030204" pitchFamily="18" charset="0"/>
                        </a:rPr>
                        <m:t>𝒘𝒐𝒓𝒅</m:t>
                      </m:r>
                      <m:r>
                        <a:rPr lang="en-US" sz="2800" b="1" i="1" smtClean="0">
                          <a:latin typeface="Cambria Math" panose="02040503050406030204" pitchFamily="18" charset="0"/>
                        </a:rPr>
                        <m:t>_</m:t>
                      </m:r>
                      <m:r>
                        <a:rPr lang="en-US" sz="2800" b="1" i="1" smtClean="0">
                          <a:latin typeface="Cambria Math" panose="02040503050406030204" pitchFamily="18" charset="0"/>
                        </a:rPr>
                        <m:t>𝒍𝒆𝒏𝒈𝒕𝒉</m:t>
                      </m:r>
                      <m:r>
                        <a:rPr lang="en-US" sz="2800" b="1" i="1" smtClean="0">
                          <a:latin typeface="Cambria Math" panose="02040503050406030204" pitchFamily="18" charset="0"/>
                        </a:rPr>
                        <m:t>+</m:t>
                      </m:r>
                      <m:r>
                        <a:rPr lang="en-US" sz="2800" b="1" i="1" smtClean="0">
                          <a:latin typeface="Cambria Math" panose="02040503050406030204" pitchFamily="18" charset="0"/>
                        </a:rPr>
                        <m:t>𝝐</m:t>
                      </m:r>
                    </m:oMath>
                  </m:oMathPara>
                </a14:m>
                <a:endParaRPr lang="en-US" b="1" dirty="0"/>
              </a:p>
              <a:p>
                <a:pPr marL="0" indent="0" algn="ctr">
                  <a:buNone/>
                </a:pPr>
                <a:endParaRPr lang="en-US" b="1" dirty="0"/>
              </a:p>
              <a:p>
                <a:pPr marL="514350" indent="-514350">
                  <a:buAutoNum type="arabicParenR" startAt="2"/>
                </a:pPr>
                <a:r>
                  <a:rPr lang="en-US" sz="3500" b="1" dirty="0"/>
                  <a:t>Summarize/collapse data across participants or items</a:t>
                </a:r>
              </a:p>
              <a:p>
                <a:pPr marL="514350" indent="-514350">
                  <a:buAutoNum type="arabicParenR" startAt="2"/>
                </a:pPr>
                <a:endParaRPr lang="en-US" sz="3500" b="1" dirty="0"/>
              </a:p>
              <a:p>
                <a:pPr marL="0" indent="0" algn="ctr">
                  <a:buNone/>
                </a:pPr>
                <a14:m>
                  <m:oMathPara xmlns:m="http://schemas.openxmlformats.org/officeDocument/2006/math">
                    <m:oMathParaPr>
                      <m:jc m:val="centerGroup"/>
                    </m:oMathParaPr>
                    <m:oMath xmlns:m="http://schemas.openxmlformats.org/officeDocument/2006/math">
                      <m:r>
                        <a:rPr lang="en-US" sz="2900" b="1" i="1" smtClean="0">
                          <a:latin typeface="Cambria Math" panose="02040503050406030204" pitchFamily="18" charset="0"/>
                        </a:rPr>
                        <m:t>𝒃𝒚</m:t>
                      </m:r>
                      <m:r>
                        <a:rPr lang="en-US" sz="2900" b="1" i="1" smtClean="0">
                          <a:latin typeface="Cambria Math" panose="02040503050406030204" pitchFamily="18" charset="0"/>
                        </a:rPr>
                        <m:t>_</m:t>
                      </m:r>
                      <m:r>
                        <a:rPr lang="en-US" sz="2900" b="1" i="1" smtClean="0">
                          <a:latin typeface="Cambria Math" panose="02040503050406030204" pitchFamily="18" charset="0"/>
                        </a:rPr>
                        <m:t>𝒊𝒕𝒆𝒎</m:t>
                      </m:r>
                      <m:r>
                        <a:rPr lang="en-US" sz="2900" b="1" i="1" smtClean="0">
                          <a:latin typeface="Cambria Math" panose="02040503050406030204" pitchFamily="18" charset="0"/>
                        </a:rPr>
                        <m:t>_</m:t>
                      </m:r>
                      <m:r>
                        <a:rPr lang="en-US" sz="2900" b="1" i="1" smtClean="0">
                          <a:latin typeface="Cambria Math" panose="02040503050406030204" pitchFamily="18" charset="0"/>
                        </a:rPr>
                        <m:t>𝒎𝒆𝒂𝒏</m:t>
                      </m:r>
                      <m:r>
                        <a:rPr lang="en-US" sz="2900" b="1" i="1" smtClean="0">
                          <a:latin typeface="Cambria Math" panose="02040503050406030204" pitchFamily="18" charset="0"/>
                        </a:rPr>
                        <m:t>(</m:t>
                      </m:r>
                      <m:sSub>
                        <m:sSubPr>
                          <m:ctrlPr>
                            <a:rPr lang="en-US" sz="2900" b="1" i="1" smtClean="0">
                              <a:latin typeface="Cambria Math" panose="02040503050406030204" pitchFamily="18" charset="0"/>
                            </a:rPr>
                          </m:ctrlPr>
                        </m:sSubPr>
                        <m:e>
                          <m:r>
                            <a:rPr lang="en-US" sz="2900" b="1" i="1" smtClean="0">
                              <a:latin typeface="Cambria Math" panose="02040503050406030204" pitchFamily="18" charset="0"/>
                            </a:rPr>
                            <m:t>𝑫</m:t>
                          </m:r>
                        </m:e>
                        <m:sub>
                          <m:r>
                            <a:rPr lang="en-US" sz="2900" b="1" i="1" smtClean="0">
                              <a:latin typeface="Cambria Math" panose="02040503050406030204" pitchFamily="18" charset="0"/>
                            </a:rPr>
                            <m:t>𝑹𝑻</m:t>
                          </m:r>
                        </m:sub>
                      </m:sSub>
                      <m:r>
                        <a:rPr lang="en-US" sz="2900" b="1" i="1" smtClean="0">
                          <a:latin typeface="Cambria Math" panose="02040503050406030204" pitchFamily="18" charset="0"/>
                        </a:rPr>
                        <m:t>)=</m:t>
                      </m:r>
                      <m:sSub>
                        <m:sSubPr>
                          <m:ctrlPr>
                            <a:rPr lang="en-US" sz="2900" b="1" i="1" smtClean="0">
                              <a:latin typeface="Cambria Math" panose="02040503050406030204" pitchFamily="18" charset="0"/>
                            </a:rPr>
                          </m:ctrlPr>
                        </m:sSubPr>
                        <m:e>
                          <m:r>
                            <a:rPr lang="en-US" sz="2900" b="1" i="1" smtClean="0">
                              <a:latin typeface="Cambria Math" panose="02040503050406030204" pitchFamily="18" charset="0"/>
                            </a:rPr>
                            <m:t>𝜷</m:t>
                          </m:r>
                        </m:e>
                        <m:sub>
                          <m:r>
                            <a:rPr lang="en-US" sz="2900" b="1" i="1" smtClean="0">
                              <a:latin typeface="Cambria Math" panose="02040503050406030204" pitchFamily="18" charset="0"/>
                            </a:rPr>
                            <m:t>𝟎</m:t>
                          </m:r>
                        </m:sub>
                      </m:sSub>
                      <m:r>
                        <a:rPr lang="en-US" sz="2900" b="1" i="1" smtClean="0">
                          <a:latin typeface="Cambria Math" panose="02040503050406030204" pitchFamily="18" charset="0"/>
                        </a:rPr>
                        <m:t>+</m:t>
                      </m:r>
                      <m:sSub>
                        <m:sSubPr>
                          <m:ctrlPr>
                            <a:rPr lang="en-US" sz="2900" b="1" i="1" smtClean="0">
                              <a:latin typeface="Cambria Math" panose="02040503050406030204" pitchFamily="18" charset="0"/>
                            </a:rPr>
                          </m:ctrlPr>
                        </m:sSubPr>
                        <m:e>
                          <m:r>
                            <a:rPr lang="en-US" sz="2900" b="1" i="1" smtClean="0">
                              <a:latin typeface="Cambria Math" panose="02040503050406030204" pitchFamily="18" charset="0"/>
                            </a:rPr>
                            <m:t>𝜷</m:t>
                          </m:r>
                        </m:e>
                        <m:sub>
                          <m:r>
                            <a:rPr lang="en-US" sz="2900" b="1" i="1" smtClean="0">
                              <a:latin typeface="Cambria Math" panose="02040503050406030204" pitchFamily="18" charset="0"/>
                            </a:rPr>
                            <m:t>𝟏</m:t>
                          </m:r>
                        </m:sub>
                      </m:sSub>
                      <m:r>
                        <a:rPr lang="en-US" sz="2900" b="1" i="1" smtClean="0">
                          <a:latin typeface="Cambria Math" panose="02040503050406030204" pitchFamily="18" charset="0"/>
                        </a:rPr>
                        <m:t>∗</m:t>
                      </m:r>
                      <m:r>
                        <a:rPr lang="en-US" sz="2900" b="1" i="1" smtClean="0">
                          <a:latin typeface="Cambria Math" panose="02040503050406030204" pitchFamily="18" charset="0"/>
                        </a:rPr>
                        <m:t>𝒘𝒐𝒓𝒅</m:t>
                      </m:r>
                      <m:r>
                        <a:rPr lang="en-US" sz="2900" b="1" i="1" smtClean="0">
                          <a:latin typeface="Cambria Math" panose="02040503050406030204" pitchFamily="18" charset="0"/>
                        </a:rPr>
                        <m:t>_</m:t>
                      </m:r>
                      <m:r>
                        <a:rPr lang="en-US" sz="2900" b="1" i="1" smtClean="0">
                          <a:latin typeface="Cambria Math" panose="02040503050406030204" pitchFamily="18" charset="0"/>
                        </a:rPr>
                        <m:t>𝒍𝒆𝒏𝒈𝒕𝒉</m:t>
                      </m:r>
                      <m:r>
                        <a:rPr lang="en-US" sz="2900" b="1" i="1" smtClean="0">
                          <a:latin typeface="Cambria Math" panose="02040503050406030204" pitchFamily="18" charset="0"/>
                        </a:rPr>
                        <m:t>+</m:t>
                      </m:r>
                      <m:r>
                        <a:rPr lang="en-US" sz="2900" b="1" i="1" smtClean="0">
                          <a:latin typeface="Cambria Math" panose="02040503050406030204" pitchFamily="18" charset="0"/>
                        </a:rPr>
                        <m:t>𝝐</m:t>
                      </m:r>
                    </m:oMath>
                  </m:oMathPara>
                </a14:m>
                <a:endParaRPr lang="en-US" sz="2900" b="1" dirty="0"/>
              </a:p>
              <a:p>
                <a:pPr marL="0" indent="0" algn="ctr">
                  <a:buNone/>
                </a:pPr>
                <a:endParaRPr lang="en-US" sz="3500" b="1" dirty="0"/>
              </a:p>
              <a:p>
                <a:pPr marL="0" indent="0" algn="ctr">
                  <a:buNone/>
                </a:pPr>
                <a:endParaRPr lang="en-US" b="1" dirty="0"/>
              </a:p>
              <a:p>
                <a:pPr marL="742950" indent="-742950">
                  <a:buAutoNum type="arabicParenR" startAt="3"/>
                </a:pPr>
                <a:r>
                  <a:rPr lang="en-US" sz="3600" b="1" dirty="0"/>
                  <a:t>Mixed effects regression: </a:t>
                </a:r>
                <a14:m>
                  <m:oMath xmlns:m="http://schemas.openxmlformats.org/officeDocument/2006/math">
                    <m:sSub>
                      <m:sSubPr>
                        <m:ctrlPr>
                          <a:rPr lang="en-US" sz="3600" b="1" i="1" smtClean="0">
                            <a:latin typeface="Cambria Math" panose="02040503050406030204" pitchFamily="18" charset="0"/>
                          </a:rPr>
                        </m:ctrlPr>
                      </m:sSubPr>
                      <m:e>
                        <m:r>
                          <a:rPr lang="en-US" sz="3600" b="1" i="1" smtClean="0">
                            <a:latin typeface="Cambria Math" panose="02040503050406030204" pitchFamily="18" charset="0"/>
                          </a:rPr>
                          <m:t>𝒀</m:t>
                        </m:r>
                      </m:e>
                      <m:sub>
                        <m:r>
                          <a:rPr lang="en-US" sz="3600" b="1" i="1" smtClean="0">
                            <a:latin typeface="Cambria Math" panose="02040503050406030204" pitchFamily="18" charset="0"/>
                          </a:rPr>
                          <m:t>𝒊</m:t>
                        </m:r>
                      </m:sub>
                    </m:sSub>
                    <m:r>
                      <a:rPr lang="en-US" sz="3600" b="1" i="1" smtClean="0">
                        <a:latin typeface="Cambria Math" panose="02040503050406030204" pitchFamily="18" charset="0"/>
                      </a:rPr>
                      <m:t>=</m:t>
                    </m:r>
                    <m:sSub>
                      <m:sSubPr>
                        <m:ctrlPr>
                          <a:rPr lang="en-US" sz="3600" b="1" i="1" smtClean="0">
                            <a:latin typeface="Cambria Math" panose="02040503050406030204" pitchFamily="18" charset="0"/>
                          </a:rPr>
                        </m:ctrlPr>
                      </m:sSubPr>
                      <m:e>
                        <m:r>
                          <a:rPr lang="en-US" sz="3600" b="1" i="1" smtClean="0">
                            <a:latin typeface="Cambria Math" panose="02040503050406030204" pitchFamily="18" charset="0"/>
                          </a:rPr>
                          <m:t>𝜷</m:t>
                        </m:r>
                      </m:e>
                      <m:sub>
                        <m:r>
                          <a:rPr lang="en-US" sz="3600" b="1" i="1" smtClean="0">
                            <a:latin typeface="Cambria Math" panose="02040503050406030204" pitchFamily="18" charset="0"/>
                          </a:rPr>
                          <m:t>𝟎</m:t>
                        </m:r>
                        <m:r>
                          <a:rPr lang="en-US" sz="3600" b="1" i="1" smtClean="0">
                            <a:latin typeface="Cambria Math" panose="02040503050406030204" pitchFamily="18" charset="0"/>
                          </a:rPr>
                          <m:t>𝒊</m:t>
                        </m:r>
                      </m:sub>
                    </m:sSub>
                    <m:r>
                      <a:rPr lang="en-US" sz="3600" b="1" i="1" smtClean="0">
                        <a:latin typeface="Cambria Math" panose="02040503050406030204" pitchFamily="18" charset="0"/>
                      </a:rPr>
                      <m:t>+</m:t>
                    </m:r>
                    <m:sSub>
                      <m:sSubPr>
                        <m:ctrlPr>
                          <a:rPr lang="en-US" sz="3600" b="1" i="1" smtClean="0">
                            <a:latin typeface="Cambria Math" panose="02040503050406030204" pitchFamily="18" charset="0"/>
                          </a:rPr>
                        </m:ctrlPr>
                      </m:sSubPr>
                      <m:e>
                        <m:r>
                          <a:rPr lang="en-US" sz="3600" b="1" i="1" smtClean="0">
                            <a:latin typeface="Cambria Math" panose="02040503050406030204" pitchFamily="18" charset="0"/>
                          </a:rPr>
                          <m:t>𝜷</m:t>
                        </m:r>
                      </m:e>
                      <m:sub>
                        <m:r>
                          <a:rPr lang="en-US" sz="3600" b="1" i="1" smtClean="0">
                            <a:latin typeface="Cambria Math" panose="02040503050406030204" pitchFamily="18" charset="0"/>
                          </a:rPr>
                          <m:t>𝟏</m:t>
                        </m:r>
                        <m:r>
                          <a:rPr lang="en-US" sz="3600" b="1" i="1" smtClean="0">
                            <a:latin typeface="Cambria Math" panose="02040503050406030204" pitchFamily="18" charset="0"/>
                          </a:rPr>
                          <m:t>𝒊</m:t>
                        </m:r>
                      </m:sub>
                    </m:sSub>
                    <m:sSub>
                      <m:sSubPr>
                        <m:ctrlPr>
                          <a:rPr lang="en-US" sz="3600" b="1" i="1" smtClean="0">
                            <a:latin typeface="Cambria Math" panose="02040503050406030204" pitchFamily="18" charset="0"/>
                          </a:rPr>
                        </m:ctrlPr>
                      </m:sSubPr>
                      <m:e>
                        <m:r>
                          <a:rPr lang="en-US" sz="3600" b="1" i="1" smtClean="0">
                            <a:latin typeface="Cambria Math" panose="02040503050406030204" pitchFamily="18" charset="0"/>
                          </a:rPr>
                          <m:t>𝑿</m:t>
                        </m:r>
                      </m:e>
                      <m:sub>
                        <m:r>
                          <a:rPr lang="en-US" sz="3600" b="1" i="1" smtClean="0">
                            <a:latin typeface="Cambria Math" panose="02040503050406030204" pitchFamily="18" charset="0"/>
                          </a:rPr>
                          <m:t>𝟏</m:t>
                        </m:r>
                      </m:sub>
                    </m:sSub>
                    <m:r>
                      <a:rPr lang="en-US" sz="3600" b="1" i="1" smtClean="0">
                        <a:latin typeface="Cambria Math" panose="02040503050406030204" pitchFamily="18" charset="0"/>
                      </a:rPr>
                      <m:t>+</m:t>
                    </m:r>
                    <m:r>
                      <a:rPr lang="en-US" sz="3600" b="1" i="1" smtClean="0">
                        <a:latin typeface="Cambria Math" panose="02040503050406030204" pitchFamily="18" charset="0"/>
                      </a:rPr>
                      <m:t>𝝐</m:t>
                    </m:r>
                  </m:oMath>
                </a14:m>
                <a:endParaRPr lang="en-US" sz="3600" b="1" dirty="0"/>
              </a:p>
              <a:p>
                <a:pPr marL="742950" indent="-742950">
                  <a:buAutoNum type="arabicParenR" startAt="3"/>
                </a:pPr>
                <a:endParaRPr lang="en-US" sz="3600" b="1" dirty="0"/>
              </a:p>
              <a:p>
                <a:pPr marL="0" indent="0">
                  <a:buNone/>
                </a:pPr>
                <a14:m>
                  <m:oMathPara xmlns:m="http://schemas.openxmlformats.org/officeDocument/2006/math">
                    <m:oMathParaPr>
                      <m:jc m:val="centerGroup"/>
                    </m:oMathParaPr>
                    <m:oMath xmlns:m="http://schemas.openxmlformats.org/officeDocument/2006/math">
                      <m:r>
                        <a:rPr lang="en-US" sz="3600" b="1" i="1" smtClean="0">
                          <a:latin typeface="Cambria Math" panose="02040503050406030204" pitchFamily="18" charset="0"/>
                        </a:rPr>
                        <m:t>𝑫</m:t>
                      </m:r>
                      <m:r>
                        <a:rPr lang="en-US" sz="3600" b="1" i="1" smtClean="0">
                          <a:latin typeface="Cambria Math" panose="02040503050406030204" pitchFamily="18" charset="0"/>
                        </a:rPr>
                        <m:t>_</m:t>
                      </m:r>
                      <m:r>
                        <a:rPr lang="en-US" sz="3600" b="1" i="1" smtClean="0">
                          <a:latin typeface="Cambria Math" panose="02040503050406030204" pitchFamily="18" charset="0"/>
                        </a:rPr>
                        <m:t>𝑹𝑻</m:t>
                      </m:r>
                      <m:r>
                        <a:rPr lang="en-US" sz="3600" b="1" i="1" smtClean="0">
                          <a:latin typeface="Cambria Math" panose="02040503050406030204" pitchFamily="18" charset="0"/>
                        </a:rPr>
                        <m:t>=</m:t>
                      </m:r>
                      <m:sSub>
                        <m:sSubPr>
                          <m:ctrlPr>
                            <a:rPr lang="en-US" sz="3600" b="1" i="1" smtClean="0">
                              <a:latin typeface="Cambria Math" panose="02040503050406030204" pitchFamily="18" charset="0"/>
                            </a:rPr>
                          </m:ctrlPr>
                        </m:sSubPr>
                        <m:e>
                          <m:r>
                            <a:rPr lang="en-US" sz="3600" b="1" i="1" smtClean="0">
                              <a:latin typeface="Cambria Math" panose="02040503050406030204" pitchFamily="18" charset="0"/>
                            </a:rPr>
                            <m:t>𝜷</m:t>
                          </m:r>
                        </m:e>
                        <m:sub>
                          <m:r>
                            <a:rPr lang="en-US" sz="3600" b="1" i="1" smtClean="0">
                              <a:latin typeface="Cambria Math" panose="02040503050406030204" pitchFamily="18" charset="0"/>
                            </a:rPr>
                            <m:t>𝟎</m:t>
                          </m:r>
                          <m:r>
                            <a:rPr lang="en-US" sz="3600" b="1" i="1" smtClean="0">
                              <a:latin typeface="Cambria Math" panose="02040503050406030204" pitchFamily="18" charset="0"/>
                            </a:rPr>
                            <m:t>𝒊</m:t>
                          </m:r>
                        </m:sub>
                      </m:sSub>
                      <m:r>
                        <a:rPr lang="en-US" sz="3600" b="1" i="1" smtClean="0">
                          <a:latin typeface="Cambria Math" panose="02040503050406030204" pitchFamily="18" charset="0"/>
                        </a:rPr>
                        <m:t>+</m:t>
                      </m:r>
                      <m:sSub>
                        <m:sSubPr>
                          <m:ctrlPr>
                            <a:rPr lang="en-US" sz="3600" b="1" i="1" smtClean="0">
                              <a:latin typeface="Cambria Math" panose="02040503050406030204" pitchFamily="18" charset="0"/>
                            </a:rPr>
                          </m:ctrlPr>
                        </m:sSubPr>
                        <m:e>
                          <m:r>
                            <a:rPr lang="en-US" sz="3600" b="1" i="1" smtClean="0">
                              <a:latin typeface="Cambria Math" panose="02040503050406030204" pitchFamily="18" charset="0"/>
                            </a:rPr>
                            <m:t>𝜷</m:t>
                          </m:r>
                        </m:e>
                        <m:sub>
                          <m:r>
                            <a:rPr lang="en-US" sz="3600" b="1" i="1" smtClean="0">
                              <a:latin typeface="Cambria Math" panose="02040503050406030204" pitchFamily="18" charset="0"/>
                            </a:rPr>
                            <m:t>𝟏</m:t>
                          </m:r>
                          <m:r>
                            <a:rPr lang="en-US" sz="3600" b="1" i="1" smtClean="0">
                              <a:latin typeface="Cambria Math" panose="02040503050406030204" pitchFamily="18" charset="0"/>
                            </a:rPr>
                            <m:t>𝒊</m:t>
                          </m:r>
                        </m:sub>
                      </m:sSub>
                      <m:r>
                        <a:rPr lang="en-US" sz="3600" b="1" i="1" smtClean="0">
                          <a:latin typeface="Cambria Math" panose="02040503050406030204" pitchFamily="18" charset="0"/>
                        </a:rPr>
                        <m:t>∗</m:t>
                      </m:r>
                      <m:r>
                        <a:rPr lang="en-US" sz="3600" b="1" i="1" smtClean="0">
                          <a:latin typeface="Cambria Math" panose="02040503050406030204" pitchFamily="18" charset="0"/>
                        </a:rPr>
                        <m:t>𝒘𝒐𝒓𝒅</m:t>
                      </m:r>
                      <m:r>
                        <a:rPr lang="en-US" sz="3600" b="1" i="1" smtClean="0">
                          <a:latin typeface="Cambria Math" panose="02040503050406030204" pitchFamily="18" charset="0"/>
                        </a:rPr>
                        <m:t>_</m:t>
                      </m:r>
                      <m:r>
                        <a:rPr lang="en-US" sz="3600" b="1" i="1" smtClean="0">
                          <a:latin typeface="Cambria Math" panose="02040503050406030204" pitchFamily="18" charset="0"/>
                        </a:rPr>
                        <m:t>𝒍𝒆𝒏𝒈𝒕𝒉</m:t>
                      </m:r>
                      <m:r>
                        <a:rPr lang="en-US" sz="3600" b="1" i="1" smtClean="0">
                          <a:latin typeface="Cambria Math" panose="02040503050406030204" pitchFamily="18" charset="0"/>
                        </a:rPr>
                        <m:t>+</m:t>
                      </m:r>
                      <m:r>
                        <a:rPr lang="en-US" sz="3600" b="1" i="1" smtClean="0">
                          <a:latin typeface="Cambria Math" panose="02040503050406030204" pitchFamily="18" charset="0"/>
                        </a:rPr>
                        <m:t>𝝐</m:t>
                      </m:r>
                    </m:oMath>
                  </m:oMathPara>
                </a14:m>
                <a:endParaRPr lang="en-US" sz="3600" b="1" dirty="0"/>
              </a:p>
              <a:p>
                <a:pPr marL="742950" indent="-742950">
                  <a:buAutoNum type="arabicParenR" startAt="3"/>
                </a:pPr>
                <a:endParaRPr lang="en-US" sz="3600" b="1" dirty="0"/>
              </a:p>
              <a:p>
                <a:pPr marL="0" indent="0" algn="ctr">
                  <a:buNone/>
                </a:pPr>
                <a:endParaRPr lang="en-US" b="1" dirty="0"/>
              </a:p>
              <a:p>
                <a:pPr marL="0" indent="0">
                  <a:buNone/>
                </a:pPr>
                <a:endParaRPr lang="en-US" b="1" dirty="0"/>
              </a:p>
              <a:p>
                <a:pPr marL="0" indent="0">
                  <a:buNone/>
                </a:pPr>
                <a:endParaRPr lang="en-US" b="1" dirty="0"/>
              </a:p>
              <a:p>
                <a:pPr marL="0" indent="0">
                  <a:buNone/>
                </a:pPr>
                <a:endParaRPr lang="en-US" b="1" dirty="0"/>
              </a:p>
              <a:p>
                <a:endParaRPr lang="en-US" dirty="0"/>
              </a:p>
              <a:p>
                <a:endParaRPr lang="en-US" dirty="0"/>
              </a:p>
              <a:p>
                <a:endParaRPr lang="en-US" b="1" dirty="0"/>
              </a:p>
              <a:p>
                <a:endParaRPr lang="en-US" dirty="0"/>
              </a:p>
              <a:p>
                <a:endParaRPr lang="LID4096" dirty="0"/>
              </a:p>
            </p:txBody>
          </p:sp>
        </mc:Choice>
        <mc:Fallback>
          <p:sp>
            <p:nvSpPr>
              <p:cNvPr id="3" name="Content Placeholder 2">
                <a:extLst>
                  <a:ext uri="{FF2B5EF4-FFF2-40B4-BE49-F238E27FC236}">
                    <a16:creationId xmlns:a16="http://schemas.microsoft.com/office/drawing/2014/main" id="{02ED259E-CC9B-4801-BB2E-93F3B67DBC1D}"/>
                  </a:ext>
                </a:extLst>
              </p:cNvPr>
              <p:cNvSpPr>
                <a:spLocks noGrp="1" noRot="1" noChangeAspect="1" noMove="1" noResize="1" noEditPoints="1" noAdjustHandles="1" noChangeArrowheads="1" noChangeShapeType="1" noTextEdit="1"/>
              </p:cNvSpPr>
              <p:nvPr>
                <p:ph idx="1"/>
              </p:nvPr>
            </p:nvSpPr>
            <p:spPr>
              <a:xfrm>
                <a:off x="838199" y="2083837"/>
                <a:ext cx="10327434" cy="4093125"/>
              </a:xfrm>
              <a:blipFill>
                <a:blip r:embed="rId2"/>
                <a:stretch>
                  <a:fillRect l="-236" t="-1639"/>
                </a:stretch>
              </a:blipFill>
            </p:spPr>
            <p:txBody>
              <a:bodyPr/>
              <a:lstStyle/>
              <a:p>
                <a:r>
                  <a:rPr lang="LID4096">
                    <a:noFill/>
                  </a:rPr>
                  <a:t> </a:t>
                </a:r>
              </a:p>
            </p:txBody>
          </p:sp>
        </mc:Fallback>
      </mc:AlternateContent>
      <p:pic>
        <p:nvPicPr>
          <p:cNvPr id="10" name="Picture 9">
            <a:extLst>
              <a:ext uri="{FF2B5EF4-FFF2-40B4-BE49-F238E27FC236}">
                <a16:creationId xmlns:a16="http://schemas.microsoft.com/office/drawing/2014/main" id="{5F2F0698-3495-4096-AC19-DFB3F2EA1269}"/>
              </a:ext>
            </a:extLst>
          </p:cNvPr>
          <p:cNvPicPr>
            <a:picLocks noChangeAspect="1"/>
          </p:cNvPicPr>
          <p:nvPr/>
        </p:nvPicPr>
        <p:blipFill>
          <a:blip r:embed="rId3"/>
          <a:stretch>
            <a:fillRect/>
          </a:stretch>
        </p:blipFill>
        <p:spPr>
          <a:xfrm>
            <a:off x="8927841" y="161150"/>
            <a:ext cx="2055778" cy="2055778"/>
          </a:xfrm>
          <a:prstGeom prst="rect">
            <a:avLst/>
          </a:prstGeom>
        </p:spPr>
      </p:pic>
      <p:pic>
        <p:nvPicPr>
          <p:cNvPr id="15" name="Picture 14">
            <a:extLst>
              <a:ext uri="{FF2B5EF4-FFF2-40B4-BE49-F238E27FC236}">
                <a16:creationId xmlns:a16="http://schemas.microsoft.com/office/drawing/2014/main" id="{A5FAE8EB-BE79-48B3-BB80-A3D486C2C2B8}"/>
              </a:ext>
            </a:extLst>
          </p:cNvPr>
          <p:cNvPicPr>
            <a:picLocks noChangeAspect="1"/>
          </p:cNvPicPr>
          <p:nvPr/>
        </p:nvPicPr>
        <p:blipFill>
          <a:blip r:embed="rId4"/>
          <a:stretch>
            <a:fillRect/>
          </a:stretch>
        </p:blipFill>
        <p:spPr>
          <a:xfrm>
            <a:off x="8927841" y="2295914"/>
            <a:ext cx="2055778" cy="2055778"/>
          </a:xfrm>
          <a:prstGeom prst="rect">
            <a:avLst/>
          </a:prstGeom>
        </p:spPr>
      </p:pic>
      <p:sp>
        <p:nvSpPr>
          <p:cNvPr id="16" name="AutoShape 6">
            <a:extLst>
              <a:ext uri="{FF2B5EF4-FFF2-40B4-BE49-F238E27FC236}">
                <a16:creationId xmlns:a16="http://schemas.microsoft.com/office/drawing/2014/main" id="{ED5E7999-8B69-4DBA-8946-C7174D8D311B}"/>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LID4096"/>
          </a:p>
        </p:txBody>
      </p:sp>
      <p:pic>
        <p:nvPicPr>
          <p:cNvPr id="18" name="Picture 17">
            <a:extLst>
              <a:ext uri="{FF2B5EF4-FFF2-40B4-BE49-F238E27FC236}">
                <a16:creationId xmlns:a16="http://schemas.microsoft.com/office/drawing/2014/main" id="{F7BD7C7B-D616-403C-9564-972B0AD04607}"/>
              </a:ext>
            </a:extLst>
          </p:cNvPr>
          <p:cNvPicPr>
            <a:picLocks noChangeAspect="1"/>
          </p:cNvPicPr>
          <p:nvPr/>
        </p:nvPicPr>
        <p:blipFill>
          <a:blip r:embed="rId5"/>
          <a:stretch>
            <a:fillRect/>
          </a:stretch>
        </p:blipFill>
        <p:spPr>
          <a:xfrm>
            <a:off x="8847266" y="4479923"/>
            <a:ext cx="2216927" cy="2216927"/>
          </a:xfrm>
          <a:prstGeom prst="rect">
            <a:avLst/>
          </a:prstGeom>
        </p:spPr>
      </p:pic>
    </p:spTree>
    <p:extLst>
      <p:ext uri="{BB962C8B-B14F-4D97-AF65-F5344CB8AC3E}">
        <p14:creationId xmlns:p14="http://schemas.microsoft.com/office/powerpoint/2010/main" val="36874479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7">
            <a:extLst>
              <a:ext uri="{FF2B5EF4-FFF2-40B4-BE49-F238E27FC236}">
                <a16:creationId xmlns:a16="http://schemas.microsoft.com/office/drawing/2014/main" id="{6A1473A6-3F22-483E-8A30-80B9D2B145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6" name="Group 9">
            <a:extLst>
              <a:ext uri="{FF2B5EF4-FFF2-40B4-BE49-F238E27FC236}">
                <a16:creationId xmlns:a16="http://schemas.microsoft.com/office/drawing/2014/main" id="{AA1375E3-3E53-4D75-BAB7-E5929BFCB25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534368" y="563918"/>
            <a:ext cx="4119932" cy="5978614"/>
            <a:chOff x="7513372" y="803186"/>
            <a:chExt cx="4163968" cy="5978614"/>
          </a:xfrm>
        </p:grpSpPr>
        <p:sp>
          <p:nvSpPr>
            <p:cNvPr id="11" name="Freeform 6">
              <a:extLst>
                <a:ext uri="{FF2B5EF4-FFF2-40B4-BE49-F238E27FC236}">
                  <a16:creationId xmlns:a16="http://schemas.microsoft.com/office/drawing/2014/main" id="{0BBEEF67-3DDF-46CF-8CD5-EA5F0E4FB07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89586" y="1070835"/>
              <a:ext cx="687754"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Freeform 7">
              <a:extLst>
                <a:ext uri="{FF2B5EF4-FFF2-40B4-BE49-F238E27FC236}">
                  <a16:creationId xmlns:a16="http://schemas.microsoft.com/office/drawing/2014/main" id="{8FAC1C95-F817-487C-B8B2-CF141FBB1C2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88949" y="803186"/>
              <a:ext cx="409371"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Rectangle 8">
              <a:extLst>
                <a:ext uri="{FF2B5EF4-FFF2-40B4-BE49-F238E27FC236}">
                  <a16:creationId xmlns:a16="http://schemas.microsoft.com/office/drawing/2014/main" id="{C2C5363A-D941-4AA1-8D38-D7E44A1E2E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7513372" y="804101"/>
              <a:ext cx="3880238"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888B2775-17EE-4B76-8449-2A52B1FDCAE4}"/>
              </a:ext>
            </a:extLst>
          </p:cNvPr>
          <p:cNvSpPr>
            <a:spLocks noGrp="1"/>
          </p:cNvSpPr>
          <p:nvPr>
            <p:ph type="title"/>
          </p:nvPr>
        </p:nvSpPr>
        <p:spPr>
          <a:xfrm>
            <a:off x="1098468" y="885651"/>
            <a:ext cx="3229803" cy="4624603"/>
          </a:xfrm>
        </p:spPr>
        <p:txBody>
          <a:bodyPr>
            <a:normAutofit/>
          </a:bodyPr>
          <a:lstStyle/>
          <a:p>
            <a:r>
              <a:rPr lang="en-US">
                <a:solidFill>
                  <a:srgbClr val="FFFFFF"/>
                </a:solidFill>
              </a:rPr>
              <a:t>Breakout Discussion Questions</a:t>
            </a:r>
            <a:endParaRPr lang="LID4096">
              <a:solidFill>
                <a:srgbClr val="FFFFFF"/>
              </a:solidFill>
            </a:endParaRPr>
          </a:p>
        </p:txBody>
      </p:sp>
      <p:sp>
        <p:nvSpPr>
          <p:cNvPr id="3" name="Content Placeholder 2">
            <a:extLst>
              <a:ext uri="{FF2B5EF4-FFF2-40B4-BE49-F238E27FC236}">
                <a16:creationId xmlns:a16="http://schemas.microsoft.com/office/drawing/2014/main" id="{E284C4AE-9070-40ED-A931-8E3845840C03}"/>
              </a:ext>
            </a:extLst>
          </p:cNvPr>
          <p:cNvSpPr>
            <a:spLocks noGrp="1"/>
          </p:cNvSpPr>
          <p:nvPr>
            <p:ph idx="1"/>
          </p:nvPr>
        </p:nvSpPr>
        <p:spPr>
          <a:xfrm>
            <a:off x="4978708" y="885651"/>
            <a:ext cx="6525220" cy="5521414"/>
          </a:xfrm>
        </p:spPr>
        <p:txBody>
          <a:bodyPr anchor="ctr">
            <a:normAutofit/>
          </a:bodyPr>
          <a:lstStyle/>
          <a:p>
            <a:r>
              <a:rPr lang="en-US" sz="2000" dirty="0"/>
              <a:t>Psychologists often “commit the fallacy of treating stimuli as fixed rather than random.” (p.2). What is the consequence? And how influential is this in terms of the conclusions we draw? Does this change our conclusions into one or the other direction, i.e. do we tend to over- or underestimate associations because of this?</a:t>
            </a:r>
          </a:p>
          <a:p>
            <a:endParaRPr lang="en-US" sz="2000" dirty="0"/>
          </a:p>
          <a:p>
            <a:r>
              <a:rPr lang="en-US" sz="2000" dirty="0"/>
              <a:t>Did you find the data simulation approach useful for understanding mixed-effects models? What benefits\drawbacks does a data simulation approach have for understanding statistical techniques? </a:t>
            </a:r>
            <a:endParaRPr lang="LID4096" sz="2000" dirty="0"/>
          </a:p>
        </p:txBody>
      </p:sp>
    </p:spTree>
    <p:extLst>
      <p:ext uri="{BB962C8B-B14F-4D97-AF65-F5344CB8AC3E}">
        <p14:creationId xmlns:p14="http://schemas.microsoft.com/office/powerpoint/2010/main" val="8773158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912</TotalTime>
  <Words>197</Words>
  <Application>Microsoft Office PowerPoint</Application>
  <PresentationFormat>Widescreen</PresentationFormat>
  <Paragraphs>34</Paragraphs>
  <Slides>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vt:i4>
      </vt:variant>
    </vt:vector>
  </HeadingPairs>
  <TitlesOfParts>
    <vt:vector size="8" baseType="lpstr">
      <vt:lpstr>Arial</vt:lpstr>
      <vt:lpstr>Calibri</vt:lpstr>
      <vt:lpstr>Calibri Light</vt:lpstr>
      <vt:lpstr>Cambria Math</vt:lpstr>
      <vt:lpstr>Office Theme</vt:lpstr>
      <vt:lpstr>Data Science for Psychologists</vt:lpstr>
      <vt:lpstr>Mixed effects regression</vt:lpstr>
      <vt:lpstr>Breakout Discussion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Science for Psychologists</dc:title>
  <dc:creator>Ven Popov</dc:creator>
  <cp:lastModifiedBy>Ven Popov</cp:lastModifiedBy>
  <cp:revision>46</cp:revision>
  <dcterms:created xsi:type="dcterms:W3CDTF">2021-02-23T07:35:24Z</dcterms:created>
  <dcterms:modified xsi:type="dcterms:W3CDTF">2021-04-13T09:53:38Z</dcterms:modified>
</cp:coreProperties>
</file>