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133A0-C593-46A7-9439-4B4975450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65648-0AB7-4FD1-8840-D24242C37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F7505-4EAC-44B6-ADE7-BA7A00648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05/18/2021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74FAA-512A-4DA2-B97A-9A99A3819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FEE6F-577D-44D0-90D7-84ED8A1F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2078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0D99-6015-42CD-AE9A-930141EBD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EE843-5B6B-485F-A032-0D770E695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1217B-793F-402E-84E4-B8645FC2B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05/18/2021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41CC4-E53F-4FFE-903F-04E76808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4A28E-35F8-49E5-B19A-083BCDBBF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7452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49ABC9-2BCB-4B04-9CE9-187DEDBFF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5179B-BB06-4059-B6A8-DA3DE3E40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794F6-80A4-4219-9C6A-970F92CBD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05/18/2021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359AD-7EF3-43AE-AFBC-8A89C9B28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1EC41-F6F2-4A05-B26E-962652D1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2436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924D9-9F2C-4CCE-BD4A-CAB7D9088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A0B31-EBBE-40BB-9DC2-177A1F4FC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1CA1B-259D-4250-BC94-A320C8A6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05/18/2021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1A655-74F2-4330-9F52-DD35D539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AAC1F-EA46-4645-B934-8E8D0F60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5887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BF553-6DA9-460C-B862-F254226D3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14C6C-DAEA-4980-B79E-24BDD44AF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7FF44-1BA0-44DA-AC8D-2B4A86FAD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05/18/2021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8F6A4-BD80-4A07-A262-9E13352B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9FD79-F5FA-442E-A188-93FAE0C9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982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8057F-A924-4E9F-87A5-FA4E5914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DB97F-5620-4AD0-9A28-BB07FBE57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5877E-AE91-474C-9DD1-E956324EC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C72F4-8F7D-46A5-8B8F-CFCFA084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05/18/2021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99367-70DD-48C1-8B52-C79BE50F8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BA8E9-F6CD-4FCB-9EF8-DF6C68D9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846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B8C7-4F7A-4080-9E6B-B15B7769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A9706-5DEE-418A-A5EC-26302E6A0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6F1C0-E55C-465A-859E-F7D17CA45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2F3EC-725F-49A8-A97D-B8457060F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9367C9-FA7B-41DF-B75E-56EDF95FA7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5A00F9-5B33-4A5E-88EB-B4812EDA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05/18/2021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765E8-4CB0-4BE6-AA96-3A96D7996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00E110-E37D-4839-80FD-CB59161F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6685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BE34D-791A-4C5B-AA9D-FB86DF42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932081-5706-4774-95AE-0BE15D3E5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05/18/2021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41596-90CD-4ADC-95EE-37DE38FBE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185F2-29B3-45B3-99BE-54387EF1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916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7B9BE-BA21-4633-A8FB-2A48E7E1F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05/18/2021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16897E-8CEF-47D4-BE51-9B424FCA6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C266A-75C1-4400-B11D-B276CFE4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243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19D6E-3162-46D1-8701-775B4F7CB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C131-0507-4F48-B407-93286A9DB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A556C-D4A2-4A5D-B727-CC44B05DB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CC80E-571B-473D-8CB2-AC3D86F2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05/18/2021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A789A-6470-419E-9C9F-B2BAF5248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F115E-24DC-4585-86C2-C8A9AD61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1208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6FABA-42C3-436F-A92A-669E059B6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47472-8714-443F-B403-23D81F946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B1789-F359-4C8A-955F-557A7FCDC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00CF5-A38F-48F2-AA96-1F5129B9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05/18/2021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EA88E-6F24-4C1B-81B3-4487E714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967B3-AA0F-4678-865F-7760653D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596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BB2303-5E9F-4DBF-905D-C48EFDC31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62507-4346-4847-A074-E050F06D0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9DCB1-8AD1-4E3C-9234-C2F9E0B4D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11790-0A0F-4433-9786-8125E37D2A1B}" type="datetimeFigureOut">
              <a:rPr lang="LID4096" smtClean="0"/>
              <a:t>05/18/2021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39A4E-3E26-4EB1-8C85-0DFA8199D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17AC7-D131-42D1-9CC0-6DD0B0528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5527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09BA-1DE2-45F7-99BA-07398CB8A0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for Psychologists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A14A0-80B4-46B4-BD0D-443672C55F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Ven Popov, PhD</a:t>
            </a:r>
          </a:p>
          <a:p>
            <a:endParaRPr lang="en-US" dirty="0"/>
          </a:p>
          <a:p>
            <a:r>
              <a:rPr lang="en-US" dirty="0"/>
              <a:t>Week 12, Unsupervised learning / dimensionality reduction</a:t>
            </a:r>
          </a:p>
          <a:p>
            <a:r>
              <a:rPr lang="en-US" dirty="0"/>
              <a:t>18/5/2021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51085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8B2775-17EE-4B76-8449-2A52B1FDC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Breakout Discussion Questions</a:t>
            </a:r>
            <a:endParaRPr lang="LID4096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7ABF4E-164B-46E5-9508-1FC3819F738C}"/>
              </a:ext>
            </a:extLst>
          </p:cNvPr>
          <p:cNvSpPr txBox="1"/>
          <p:nvPr/>
        </p:nvSpPr>
        <p:spPr>
          <a:xfrm>
            <a:off x="5106956" y="1859339"/>
            <a:ext cx="61208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dirty="0"/>
              <a:t>Come up with examples from your field of research in which each of the three unsupervised methods (PCA, k-means, hierarchical clustering) could be useful. For each example, describe why that particular method would be best suited.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Number of clusters – what theoretical (not statistical!) considerations would go into determining the number of clusters?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77315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83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Data Science for Psychologists</vt:lpstr>
      <vt:lpstr>Breakout Discussion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Psychologists</dc:title>
  <dc:creator>Ven Popov</dc:creator>
  <cp:lastModifiedBy>Vencislav Popov</cp:lastModifiedBy>
  <cp:revision>64</cp:revision>
  <dcterms:created xsi:type="dcterms:W3CDTF">2021-02-23T07:35:24Z</dcterms:created>
  <dcterms:modified xsi:type="dcterms:W3CDTF">2021-05-18T08:14:26Z</dcterms:modified>
</cp:coreProperties>
</file>